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6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6420-E6B5-4E36-A65D-C4148B9FC22A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3602-4782-4EC1-BCFB-CB5245AFE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09qFTkpELbwwbM&amp;tbnid=uhTaIs1mnhcyRM:&amp;ved=0CAUQjRw&amp;url=http://www.meta-synthesis.com/webbook/34_qn/qn_to_pt.html&amp;ei=jS0PUefUKaeAiwKMs4CgCg&amp;bvm=bv.41867550,d.cGE&amp;psig=AFQjCNHHQTxQxm3HkX9f8Hmu2u9bLFJNmw&amp;ust=136003558243347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rchive.org/details/SF1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cs.psu.edu/drussell/Demos/doppler/doppler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-d9A2oq1N3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et.colorado.edu/en/simulation/fouri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Doppler Shift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124200"/>
            <a:ext cx="69342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+ </a:t>
            </a:r>
            <a:r>
              <a:rPr lang="en-US" sz="2400" dirty="0">
                <a:solidFill>
                  <a:schemeClr val="tx1"/>
                </a:solidFill>
              </a:rPr>
              <a:t>observer moving towards, - observer moving away,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source </a:t>
            </a:r>
            <a:r>
              <a:rPr lang="en-US" sz="2400" dirty="0">
                <a:solidFill>
                  <a:schemeClr val="tx1"/>
                </a:solidFill>
              </a:rPr>
              <a:t>moving towards, + source moving away.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 = speed of sound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 = observer speed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= source speed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-3889" r="89756"/>
          <a:stretch>
            <a:fillRect/>
          </a:stretch>
        </p:blipFill>
        <p:spPr bwMode="auto">
          <a:xfrm>
            <a:off x="228600" y="3124200"/>
            <a:ext cx="2095500" cy="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Standing Waves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Superposition Creates Standing Waves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Two sinusoidal waves traveling in opposite directions add to create a standing wave.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meta-synthesis.com/webbook/34_qn/1d_wav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766" y="146949"/>
            <a:ext cx="7675634" cy="6711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0"/>
            <a:ext cx="5943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0"/>
            <a:ext cx="5943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6002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Fundamental – </a:t>
            </a:r>
            <a:r>
              <a:rPr lang="en-US" sz="2800" dirty="0" smtClean="0"/>
              <a:t>the longest wavelength that will fit on a string. </a:t>
            </a:r>
          </a:p>
          <a:p>
            <a:r>
              <a:rPr lang="en-US" sz="2800" dirty="0" smtClean="0"/>
              <a:t>Also known as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harmonic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Harmonic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dirty="0" smtClean="0"/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/>
              <a:t>/</a:t>
            </a:r>
            <a:r>
              <a:rPr lang="en-US" i="1" dirty="0" smtClean="0">
                <a:latin typeface="Symbol" pitchFamily="18" charset="2"/>
              </a:rPr>
              <a:t>l</a:t>
            </a:r>
            <a:endParaRPr lang="en-US" dirty="0"/>
          </a:p>
        </p:txBody>
      </p:sp>
      <p:pic>
        <p:nvPicPr>
          <p:cNvPr id="4" name="il_fi" descr="http://www.phys.unsw.edu.au/jw/graphics/standing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95400"/>
            <a:ext cx="5248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harmonic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>
                <a:latin typeface="Symbol" pitchFamily="18" charset="2"/>
              </a:rPr>
              <a:t>1</a:t>
            </a:r>
            <a:r>
              <a:rPr lang="en-US" sz="2400" dirty="0" smtClean="0"/>
              <a:t> = 2L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2nd harmonic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>
                <a:latin typeface="Symbol" pitchFamily="18" charset="2"/>
              </a:rPr>
              <a:t>2</a:t>
            </a:r>
            <a:r>
              <a:rPr lang="en-US" sz="2400" dirty="0" smtClean="0"/>
              <a:t> = 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3rd harmonic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>
                <a:latin typeface="Symbol" pitchFamily="18" charset="2"/>
              </a:rPr>
              <a:t>3</a:t>
            </a:r>
            <a:r>
              <a:rPr lang="en-US" sz="2400" dirty="0" smtClean="0"/>
              <a:t> = 2/3L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96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Nth harmonic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2L/n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4th harmonic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>
                <a:latin typeface="Symbol" pitchFamily="18" charset="2"/>
              </a:rPr>
              <a:t>4</a:t>
            </a:r>
            <a:r>
              <a:rPr lang="en-US" sz="2400" dirty="0" smtClean="0"/>
              <a:t> = 1/2L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 smtClean="0"/>
              <a:t>= </a:t>
            </a:r>
            <a:r>
              <a:rPr lang="en-US" sz="2400" dirty="0" err="1" smtClean="0"/>
              <a:t>n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mtClean="0"/>
              <a:t>/(2L)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Tacoma Narrows Bridge</a:t>
            </a:r>
            <a:endParaRPr lang="en-US" b="1" dirty="0"/>
          </a:p>
        </p:txBody>
      </p:sp>
      <p:pic>
        <p:nvPicPr>
          <p:cNvPr id="2457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2634" t="13469" b="9085"/>
          <a:stretch>
            <a:fillRect/>
          </a:stretch>
        </p:blipFill>
        <p:spPr bwMode="auto">
          <a:xfrm>
            <a:off x="1600200" y="1219200"/>
            <a:ext cx="6592570" cy="556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 is approaching an observer at 30 m/s and sounds its horn at 500 Hz.  What frequency does the observer hear?</a:t>
            </a:r>
          </a:p>
          <a:p>
            <a:endParaRPr lang="en-US" dirty="0"/>
          </a:p>
          <a:p>
            <a:pPr algn="ctr">
              <a:buNone/>
            </a:pPr>
            <a:r>
              <a:rPr lang="en-US" b="1" dirty="0" smtClean="0"/>
              <a:t>548 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observer is driving at 30 m/s towards a stationary car which is sounding its horn, what frequency will the moving car hear?</a:t>
            </a:r>
          </a:p>
          <a:p>
            <a:endParaRPr lang="en-US" dirty="0"/>
          </a:p>
          <a:p>
            <a:pPr algn="ctr">
              <a:buNone/>
            </a:pPr>
            <a:r>
              <a:rPr lang="en-US" b="1" dirty="0" smtClean="0"/>
              <a:t>544 Hz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Sonic Boom	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personally heard a sonic boom?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A. Yes</a:t>
            </a:r>
          </a:p>
          <a:p>
            <a:pPr>
              <a:buNone/>
            </a:pPr>
            <a:r>
              <a:rPr lang="en-US" dirty="0" smtClean="0"/>
              <a:t>B. I think so</a:t>
            </a:r>
          </a:p>
          <a:p>
            <a:pPr>
              <a:buNone/>
            </a:pPr>
            <a:r>
              <a:rPr lang="en-US" dirty="0" smtClean="0"/>
              <a:t>D. 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Sonic Boom	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Describe to your neighbor(s)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What it sounded like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What you think causes a sonic boom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Sonic Boom	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Mach Number: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Speed / Speed of Sound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Mach 1: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= 343 m/s</a:t>
            </a:r>
          </a:p>
          <a:p>
            <a:pPr>
              <a:buNone/>
            </a:pPr>
            <a:r>
              <a:rPr lang="en-US" dirty="0" smtClean="0"/>
              <a:t>Mach 2: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= 686 m/s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What would Mach 0.5 be?</a:t>
            </a:r>
          </a:p>
          <a:p>
            <a:pPr>
              <a:buNone/>
            </a:pPr>
            <a:r>
              <a:rPr lang="en-US" dirty="0" smtClean="0"/>
              <a:t>~170 m/s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Sonic Boom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220" t="10744" r="2184" b="30167"/>
          <a:stretch>
            <a:fillRect/>
          </a:stretch>
        </p:blipFill>
        <p:spPr bwMode="auto">
          <a:xfrm>
            <a:off x="685800" y="1398752"/>
            <a:ext cx="7620000" cy="515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Sonic Boom	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791" t="16836" r="20537" b="51175"/>
          <a:stretch>
            <a:fillRect/>
          </a:stretch>
        </p:blipFill>
        <p:spPr bwMode="auto">
          <a:xfrm>
            <a:off x="288758" y="1600200"/>
            <a:ext cx="859856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Harmonics and perception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667" r="18750" b="7333"/>
          <a:stretch>
            <a:fillRect/>
          </a:stretch>
        </p:blipFill>
        <p:spPr bwMode="auto">
          <a:xfrm>
            <a:off x="1006090" y="1600200"/>
            <a:ext cx="713182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208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Doppler Shift</vt:lpstr>
      <vt:lpstr>PowerPoint Presentation</vt:lpstr>
      <vt:lpstr>PowerPoint Presentation</vt:lpstr>
      <vt:lpstr>Sonic Boom </vt:lpstr>
      <vt:lpstr>Sonic Boom </vt:lpstr>
      <vt:lpstr>Sonic Boom </vt:lpstr>
      <vt:lpstr>Sonic Boom</vt:lpstr>
      <vt:lpstr>Sonic Boom </vt:lpstr>
      <vt:lpstr>Harmonics and perception</vt:lpstr>
      <vt:lpstr>Standing Waves</vt:lpstr>
      <vt:lpstr>PowerPoint Presentation</vt:lpstr>
      <vt:lpstr> f = v/l</vt:lpstr>
      <vt:lpstr>Tacoma Narrows Bridge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Doppler Shift</dc:title>
  <dc:creator>Wendy</dc:creator>
  <cp:lastModifiedBy>Wendy Adams</cp:lastModifiedBy>
  <cp:revision>4</cp:revision>
  <dcterms:created xsi:type="dcterms:W3CDTF">2013-02-04T03:05:11Z</dcterms:created>
  <dcterms:modified xsi:type="dcterms:W3CDTF">2013-02-04T20:24:15Z</dcterms:modified>
</cp:coreProperties>
</file>