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357F1-39A9-4009-857D-FD068BB23E81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FBB58-97DD-4B2D-9EB1-3417B986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4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FBB58-97DD-4B2D-9EB1-3417B98600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4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9968-B295-41B7-96F7-ABC827E6331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3F43-2691-4011-AE46-99C6FE258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9968-B295-41B7-96F7-ABC827E6331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3F43-2691-4011-AE46-99C6FE258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9968-B295-41B7-96F7-ABC827E6331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3F43-2691-4011-AE46-99C6FE258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9968-B295-41B7-96F7-ABC827E6331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3F43-2691-4011-AE46-99C6FE258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9968-B295-41B7-96F7-ABC827E6331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3F43-2691-4011-AE46-99C6FE258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9968-B295-41B7-96F7-ABC827E6331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3F43-2691-4011-AE46-99C6FE258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9968-B295-41B7-96F7-ABC827E6331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3F43-2691-4011-AE46-99C6FE258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9968-B295-41B7-96F7-ABC827E6331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3F43-2691-4011-AE46-99C6FE258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9968-B295-41B7-96F7-ABC827E6331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3F43-2691-4011-AE46-99C6FE258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9968-B295-41B7-96F7-ABC827E6331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3F43-2691-4011-AE46-99C6FE258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B9968-B295-41B7-96F7-ABC827E6331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3F43-2691-4011-AE46-99C6FE2585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9968-B295-41B7-96F7-ABC827E6331D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93F43-2691-4011-AE46-99C6FE2585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ndy\Documents\My Dropbox\Classes\SCI265\Labs\muesl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0476"/>
            <a:ext cx="4920784" cy="6767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ndy\Documents\My Dropbox\Classes\SCI265\Labs\Minicooki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14" r="22214" b="41073"/>
          <a:stretch>
            <a:fillRect/>
          </a:stretch>
        </p:blipFill>
        <p:spPr bwMode="auto">
          <a:xfrm>
            <a:off x="1905000" y="-66675"/>
            <a:ext cx="4724400" cy="688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ndy\Documents\My Dropbox\Classes\SCI265\Labs\Ritterback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0954" r="19976" b="30972"/>
          <a:stretch>
            <a:fillRect/>
          </a:stretch>
        </p:blipFill>
        <p:spPr bwMode="auto">
          <a:xfrm>
            <a:off x="4876800" y="0"/>
            <a:ext cx="4267200" cy="6858000"/>
          </a:xfrm>
          <a:prstGeom prst="rect">
            <a:avLst/>
          </a:prstGeom>
          <a:noFill/>
        </p:spPr>
      </p:pic>
      <p:pic>
        <p:nvPicPr>
          <p:cNvPr id="1027" name="Picture 3" descr="C:\Users\Wendy\Documents\My Dropbox\Classes\SCI265\Labs\RitterFront.jpeg"/>
          <p:cNvPicPr>
            <a:picLocks noChangeAspect="1" noChangeArrowheads="1"/>
          </p:cNvPicPr>
          <p:nvPr/>
        </p:nvPicPr>
        <p:blipFill>
          <a:blip r:embed="rId4" cstate="print"/>
          <a:srcRect l="17647" r="24510" b="30759"/>
          <a:stretch>
            <a:fillRect/>
          </a:stretch>
        </p:blipFill>
        <p:spPr bwMode="auto">
          <a:xfrm>
            <a:off x="304800" y="0"/>
            <a:ext cx="4191000" cy="6899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healthyeaton.com/wp-content/uploads/2015/08/powe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4800"/>
            <a:ext cx="9123653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ecx.images-amazon.com/images/I/71PYQNErh0L._SL1500_.jpg"/>
          <p:cNvPicPr>
            <a:picLocks noChangeAspect="1" noChangeArrowheads="1"/>
          </p:cNvPicPr>
          <p:nvPr/>
        </p:nvPicPr>
        <p:blipFill>
          <a:blip r:embed="rId2" cstate="print"/>
          <a:srcRect t="17823" b="17644"/>
          <a:stretch>
            <a:fillRect/>
          </a:stretch>
        </p:blipFill>
        <p:spPr bwMode="auto">
          <a:xfrm>
            <a:off x="2133600" y="0"/>
            <a:ext cx="41587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</Words>
  <Application>Microsoft Office PowerPoint</Application>
  <PresentationFormat>On-screen Show (4:3)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</dc:creator>
  <cp:lastModifiedBy>Chen, Kui</cp:lastModifiedBy>
  <cp:revision>2</cp:revision>
  <dcterms:created xsi:type="dcterms:W3CDTF">2016-03-06T21:44:26Z</dcterms:created>
  <dcterms:modified xsi:type="dcterms:W3CDTF">2016-03-07T05:33:27Z</dcterms:modified>
</cp:coreProperties>
</file>