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3429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10287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7145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2057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24003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2743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CDFE2"/>
          </a:solidFill>
        </a:fill>
      </a:tcStyle>
    </a:wholeTbl>
    <a:band2H>
      <a:tcTxStyle/>
      <a:tcStyle>
        <a:tcBdr/>
        <a:fill>
          <a:solidFill>
            <a:srgbClr val="FFFFFF"/>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2E78C3"/>
          </a:solidFill>
        </a:fill>
      </a:tcStyle>
    </a:firstCol>
    <a:la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25400" cap="flat">
              <a:noFill/>
              <a:miter lim="400000"/>
            </a:ln>
          </a:insideH>
          <a:insideV>
            <a:ln w="12700" cap="flat">
              <a:noFill/>
              <a:miter lim="400000"/>
            </a:ln>
          </a:insideV>
        </a:tcBdr>
        <a:fill>
          <a:solidFill>
            <a:srgbClr val="4394F8"/>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B4EB3"/>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solidFill>
            <a:srgbClr val="D9D9D9"/>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FC327"/>
          </a:solidFill>
        </a:fill>
      </a:tcStyle>
    </a:firstCol>
    <a:lastRow>
      <a:tcTxStyle b="on" i="off">
        <a:font>
          <a:latin typeface="Helvetica"/>
          <a:ea typeface="Helvetica"/>
          <a:cs typeface="Helvetica"/>
        </a:font>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0F7813"/>
          </a:solidFill>
        </a:fill>
      </a:tcStyle>
    </a:lastRow>
    <a:firstRow>
      <a:tcTxStyle b="on" i="off">
        <a:font>
          <a:latin typeface="Helvetica"/>
          <a:ea typeface="Helvetica"/>
          <a:cs typeface="Helvetica"/>
        </a:font>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0F781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4B4B4B"/>
              </a:solidFill>
              <a:custDash>
                <a:ds d="200000" sp="200000"/>
              </a:custDash>
              <a:miter lim="400000"/>
            </a:ln>
          </a:left>
          <a:right>
            <a:ln w="12700" cap="flat">
              <a:solidFill>
                <a:srgbClr val="4B4B4B"/>
              </a:solidFill>
              <a:custDash>
                <a:ds d="200000" sp="200000"/>
              </a:custDash>
              <a:miter lim="400000"/>
            </a:ln>
          </a:right>
          <a:top>
            <a:ln w="12700" cap="flat">
              <a:solidFill>
                <a:srgbClr val="4B4B4B"/>
              </a:solidFill>
              <a:custDash>
                <a:ds d="200000" sp="200000"/>
              </a:custDash>
              <a:miter lim="400000"/>
            </a:ln>
          </a:top>
          <a:bottom>
            <a:ln w="12700" cap="flat">
              <a:solidFill>
                <a:srgbClr val="4B4B4B"/>
              </a:solidFill>
              <a:custDash>
                <a:ds d="200000" sp="200000"/>
              </a:custDash>
              <a:miter lim="400000"/>
            </a:ln>
          </a:bottom>
          <a:insideH>
            <a:ln w="12700" cap="flat">
              <a:solidFill>
                <a:srgbClr val="4B4B4B"/>
              </a:solidFill>
              <a:custDash>
                <a:ds d="200000" sp="200000"/>
              </a:custDash>
              <a:miter lim="400000"/>
            </a:ln>
          </a:insideH>
          <a:insideV>
            <a:ln w="12700" cap="flat">
              <a:solidFill>
                <a:srgbClr val="4B4B4B"/>
              </a:solidFill>
              <a:custDash>
                <a:ds d="200000" sp="200000"/>
              </a:custDash>
              <a:miter lim="400000"/>
            </a:ln>
          </a:insideV>
        </a:tcBdr>
        <a:fill>
          <a:solidFill>
            <a:srgbClr val="E0DDCD"/>
          </a:solidFill>
        </a:fill>
      </a:tcStyle>
    </a:wholeTbl>
    <a:band2H>
      <a:tcTxStyle/>
      <a:tcStyle>
        <a:tcBdr/>
        <a:fill>
          <a:solidFill>
            <a:srgbClr val="D2CFC5"/>
          </a:solidFill>
        </a:fill>
      </a:tcStyle>
    </a:band2H>
    <a:firstCol>
      <a:tcTxStyle b="on" i="off">
        <a:font>
          <a:latin typeface="Helvetica"/>
          <a:ea typeface="Helvetica"/>
          <a:cs typeface="Helvetica"/>
        </a:font>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7D8B87"/>
          </a:solidFill>
        </a:fill>
      </a:tcStyle>
    </a:firstCol>
    <a:lastRow>
      <a:tcTxStyle b="on" i="off">
        <a:font>
          <a:latin typeface="Helvetica"/>
          <a:ea typeface="Helvetica"/>
          <a:cs typeface="Helvetica"/>
        </a:font>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84633E"/>
          </a:solidFill>
        </a:fill>
      </a:tcStyle>
    </a:lastRow>
    <a:firstRow>
      <a:tcTxStyle b="on" i="off">
        <a:font>
          <a:latin typeface="Helvetica"/>
          <a:ea typeface="Helvetica"/>
          <a:cs typeface="Helvetica"/>
        </a:font>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84633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6E6E6"/>
          </a:solidFill>
        </a:fill>
      </a:tcStyle>
    </a:wholeTbl>
    <a:band2H>
      <a:tcTxStyle/>
      <a:tcStyle>
        <a:tcBdr/>
        <a:fill>
          <a:solidFill>
            <a:srgbClr val="D6DFDF"/>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C5C7C8"/>
          </a:solidFill>
        </a:fill>
      </a:tcStyle>
    </a:wholeTbl>
    <a:band2H>
      <a:tcTxStyle/>
      <a:tcStyle>
        <a:tcBdr/>
        <a:fill>
          <a:solidFill>
            <a:srgbClr val="D6D6D7"/>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1454E"/>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D8086"/>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26972"/>
          </a:solidFill>
        </a:fill>
      </a:tcStyle>
    </a:firstRow>
  </a:tblStyle>
  <a:tblStyle styleId="{2708684C-4D16-4618-839F-0558EEFCDFE6}" styleName="">
    <a:tblBg/>
    <a:wholeTbl>
      <a:tcTxStyle b="off" i="off">
        <a:fontRef idx="minor">
          <a:srgbClr val="000000"/>
        </a:fontRef>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25400" cap="rnd">
              <a:solidFill>
                <a:srgbClr val="000000"/>
              </a:solidFill>
              <a:custDash>
                <a:ds d="100000" sp="200000"/>
              </a:custDash>
              <a:miter lim="400000"/>
            </a:ln>
          </a:top>
          <a:bottom>
            <a:ln w="25400" cap="rnd">
              <a:solidFill>
                <a:srgbClr val="000000"/>
              </a:solidFill>
              <a:custDash>
                <a:ds d="100000" sp="200000"/>
              </a:custDash>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wholeTbl>
    <a:band2H>
      <a:tcTxStyle/>
      <a:tcStyle>
        <a:tcBdr/>
        <a:fill>
          <a:solidFill>
            <a:srgbClr val="E8EAEA"/>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25400" cap="rnd">
              <a:solidFill>
                <a:srgbClr val="000000"/>
              </a:solidFill>
              <a:custDash>
                <a:ds d="100000" sp="200000"/>
              </a:custDash>
              <a:miter lim="400000"/>
            </a:ln>
          </a:top>
          <a:bottom>
            <a:ln w="25400" cap="rnd">
              <a:solidFill>
                <a:srgbClr val="000000"/>
              </a:solidFill>
              <a:custDash>
                <a:ds d="100000" sp="200000"/>
              </a:custDash>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firstCol>
    <a:lastRow>
      <a:tcTxStyle b="on" i="off">
        <a:font>
          <a:latin typeface="Helvetica"/>
          <a:ea typeface="Helvetica"/>
          <a:cs typeface="Helvetica"/>
        </a:font>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12700" cap="flat">
              <a:solidFill>
                <a:srgbClr val="000000"/>
              </a:solidFill>
              <a:prstDash val="solid"/>
              <a:miter lim="400000"/>
            </a:ln>
          </a:top>
          <a:bottom>
            <a:ln w="12700" cap="flat">
              <a:noFill/>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lastRow>
    <a:firstRow>
      <a:tcTxStyle b="on" i="off">
        <a:font>
          <a:latin typeface="Helvetica"/>
          <a:ea typeface="Helvetica"/>
          <a:cs typeface="Helvetica"/>
        </a:font>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12700" cap="flat">
              <a:noFill/>
              <a:miter lim="400000"/>
            </a:ln>
          </a:top>
          <a:bottom>
            <a:ln w="12700" cap="flat">
              <a:solidFill>
                <a:srgbClr val="000000"/>
              </a:solidFill>
              <a:prstDash val="solid"/>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7" d="100"/>
          <a:sy n="57" d="100"/>
        </p:scale>
        <p:origin x="1507" y="77"/>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xfrm>
            <a:off x="1143000" y="685800"/>
            <a:ext cx="4572000" cy="3429000"/>
          </a:xfrm>
          <a:prstGeom prst="rect">
            <a:avLst/>
          </a:prstGeom>
        </p:spPr>
        <p:txBody>
          <a:bodyPr/>
          <a:lstStyle/>
          <a:p>
            <a:endParaRPr/>
          </a:p>
        </p:txBody>
      </p:sp>
      <p:sp>
        <p:nvSpPr>
          <p:cNvPr id="80" name="Shape 8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4924886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11" name="Shape 11"/>
          <p:cNvSpPr>
            <a:spLocks noGrp="1"/>
          </p:cNvSpPr>
          <p:nvPr>
            <p:ph type="pic" sz="half" idx="13"/>
          </p:nvPr>
        </p:nvSpPr>
        <p:spPr>
          <a:xfrm>
            <a:off x="2438400" y="1282700"/>
            <a:ext cx="8128000" cy="4559300"/>
          </a:xfrm>
          <a:prstGeom prst="rect">
            <a:avLst/>
          </a:prstGeom>
        </p:spPr>
        <p:txBody>
          <a:bodyPr lIns="91439" tIns="45719" rIns="91439" bIns="45719" anchor="t"/>
          <a:lstStyle/>
          <a:p>
            <a:endParaRPr/>
          </a:p>
        </p:txBody>
      </p:sp>
      <p:sp>
        <p:nvSpPr>
          <p:cNvPr id="12" name="Shape 12"/>
          <p:cNvSpPr>
            <a:spLocks noGrp="1"/>
          </p:cNvSpPr>
          <p:nvPr>
            <p:ph type="body" sz="quarter" idx="1"/>
          </p:nvPr>
        </p:nvSpPr>
        <p:spPr>
          <a:xfrm>
            <a:off x="1270000" y="7353300"/>
            <a:ext cx="10464800" cy="1130300"/>
          </a:xfrm>
          <a:prstGeom prst="rect">
            <a:avLst/>
          </a:prstGeom>
        </p:spPr>
        <p:txBody>
          <a:bodyPr anchor="t"/>
          <a:lstStyle>
            <a:lvl1pPr>
              <a:defRPr sz="3200"/>
            </a:lvl1pPr>
            <a:lvl2pPr>
              <a:defRPr sz="3200"/>
            </a:lvl2pPr>
            <a:lvl3pPr>
              <a:defRPr sz="3200"/>
            </a:lvl3pPr>
            <a:lvl4pPr>
              <a:defRPr sz="3200"/>
            </a:lvl4pPr>
            <a:lvl5pPr>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title"/>
          </p:nvPr>
        </p:nvSpPr>
        <p:spPr>
          <a:xfrm>
            <a:off x="1270000" y="5842000"/>
            <a:ext cx="10464800" cy="1422400"/>
          </a:xfrm>
          <a:prstGeom prst="rect">
            <a:avLst/>
          </a:prstGeom>
        </p:spPr>
        <p:txBody>
          <a:bodyPr anchor="b">
            <a:noAutofit/>
          </a:bodyPr>
          <a:lstStyle/>
          <a:p>
            <a:r>
              <a:t>Title Text</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1" name="Shape 21"/>
          <p:cNvSpPr>
            <a:spLocks noGrp="1"/>
          </p:cNvSpPr>
          <p:nvPr>
            <p:ph type="title"/>
          </p:nvPr>
        </p:nvSpPr>
        <p:spPr>
          <a:xfrm>
            <a:off x="1270000" y="1638300"/>
            <a:ext cx="10464800" cy="3302000"/>
          </a:xfrm>
          <a:prstGeom prst="rect">
            <a:avLst/>
          </a:prstGeom>
        </p:spPr>
        <p:txBody>
          <a:bodyPr anchor="b">
            <a:noAutofit/>
          </a:bodyPr>
          <a:lstStyle/>
          <a:p>
            <a:r>
              <a:t>Title Text</a:t>
            </a:r>
          </a:p>
        </p:txBody>
      </p:sp>
      <p:sp>
        <p:nvSpPr>
          <p:cNvPr id="22" name="Shape 22"/>
          <p:cNvSpPr>
            <a:spLocks noGrp="1"/>
          </p:cNvSpPr>
          <p:nvPr>
            <p:ph type="body" sz="quarter" idx="1"/>
          </p:nvPr>
        </p:nvSpPr>
        <p:spPr>
          <a:xfrm>
            <a:off x="1270000" y="5029200"/>
            <a:ext cx="10464800" cy="1130300"/>
          </a:xfrm>
          <a:prstGeom prst="rect">
            <a:avLst/>
          </a:prstGeom>
        </p:spPr>
        <p:txBody>
          <a:bodyPr anchor="t"/>
          <a:lstStyle>
            <a:lvl1pPr>
              <a:defRPr sz="3200"/>
            </a:lvl1pPr>
            <a:lvl2pPr>
              <a:defRPr sz="3200"/>
            </a:lvl2pPr>
            <a:lvl3pPr>
              <a:defRPr sz="3200"/>
            </a:lvl3pPr>
            <a:lvl4pPr>
              <a:defRPr sz="3200"/>
            </a:lvl4pPr>
            <a:lvl5pPr>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p>
            <a:r>
              <a:t>Title Text</a:t>
            </a:r>
          </a:p>
        </p:txBody>
      </p:sp>
      <p:sp>
        <p:nvSpPr>
          <p:cNvPr id="31" name="Shape 31"/>
          <p:cNvSpPr>
            <a:spLocks noGrp="1"/>
          </p:cNvSpPr>
          <p:nvPr>
            <p:ph type="body" idx="1"/>
          </p:nvPr>
        </p:nvSpPr>
        <p:spPr>
          <a:xfrm>
            <a:off x="1270000" y="2768600"/>
            <a:ext cx="10464800" cy="5715000"/>
          </a:xfrm>
          <a:prstGeom prst="rect">
            <a:avLst/>
          </a:prstGeom>
        </p:spPr>
        <p:txBody>
          <a:bodyPr>
            <a:normAutofit/>
          </a:bodyPr>
          <a:lstStyle>
            <a:lvl1pPr marL="381000" indent="-381000" algn="l">
              <a:spcBef>
                <a:spcPts val="4200"/>
              </a:spcBef>
              <a:buSzPct val="100000"/>
              <a:buChar char="•"/>
              <a:defRPr sz="3800"/>
            </a:lvl1pPr>
            <a:lvl2pPr marL="762000" indent="-381000" algn="l">
              <a:spcBef>
                <a:spcPts val="4200"/>
              </a:spcBef>
              <a:buSzPct val="100000"/>
              <a:buChar char="•"/>
              <a:defRPr sz="3800"/>
            </a:lvl2pPr>
            <a:lvl3pPr marL="1143000" indent="-381000" algn="l">
              <a:spcBef>
                <a:spcPts val="4200"/>
              </a:spcBef>
              <a:buSzPct val="100000"/>
              <a:buChar char="•"/>
              <a:defRPr sz="3800"/>
            </a:lvl3pPr>
            <a:lvl4pPr marL="1524000" indent="-381000" algn="l">
              <a:spcBef>
                <a:spcPts val="4200"/>
              </a:spcBef>
              <a:buSzPct val="100000"/>
              <a:buChar char="•"/>
              <a:defRPr sz="3800"/>
            </a:lvl4pPr>
            <a:lvl5pPr marL="1905000" indent="-381000" algn="l">
              <a:spcBef>
                <a:spcPts val="4200"/>
              </a:spcBef>
              <a:buSzPct val="100000"/>
              <a:buChar char="•"/>
              <a:defRPr sz="3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9" name="Shape 39"/>
          <p:cNvSpPr>
            <a:spLocks noGrp="1"/>
          </p:cNvSpPr>
          <p:nvPr>
            <p:ph type="pic" sz="quarter" idx="13"/>
          </p:nvPr>
        </p:nvSpPr>
        <p:spPr>
          <a:xfrm>
            <a:off x="7188200" y="2895600"/>
            <a:ext cx="4102100" cy="5473700"/>
          </a:xfrm>
          <a:prstGeom prst="rect">
            <a:avLst/>
          </a:prstGeom>
        </p:spPr>
        <p:txBody>
          <a:bodyPr lIns="91439" tIns="45719" rIns="91439" bIns="45719" anchor="t"/>
          <a:lstStyle/>
          <a:p>
            <a:endParaRPr/>
          </a:p>
        </p:txBody>
      </p:sp>
      <p:sp>
        <p:nvSpPr>
          <p:cNvPr id="40" name="Shape 40"/>
          <p:cNvSpPr>
            <a:spLocks noGrp="1"/>
          </p:cNvSpPr>
          <p:nvPr>
            <p:ph type="title"/>
          </p:nvPr>
        </p:nvSpPr>
        <p:spPr>
          <a:prstGeom prst="rect">
            <a:avLst/>
          </a:prstGeom>
        </p:spPr>
        <p:txBody>
          <a:bodyPr/>
          <a:lstStyle/>
          <a:p>
            <a:r>
              <a:t>Title Text</a:t>
            </a:r>
          </a:p>
        </p:txBody>
      </p:sp>
      <p:sp>
        <p:nvSpPr>
          <p:cNvPr id="41" name="Shape 41"/>
          <p:cNvSpPr>
            <a:spLocks noGrp="1"/>
          </p:cNvSpPr>
          <p:nvPr>
            <p:ph type="body" sz="half" idx="1"/>
          </p:nvPr>
        </p:nvSpPr>
        <p:spPr>
          <a:xfrm>
            <a:off x="1282700" y="2768600"/>
            <a:ext cx="5041900" cy="5715000"/>
          </a:xfrm>
          <a:prstGeom prst="rect">
            <a:avLst/>
          </a:prstGeom>
        </p:spPr>
        <p:txBody>
          <a:bodyPr>
            <a:normAutofit/>
          </a:bodyPr>
          <a:lstStyle>
            <a:lvl1pPr marL="280736" indent="-280736" algn="l">
              <a:spcBef>
                <a:spcPts val="3200"/>
              </a:spcBef>
              <a:buSzPct val="100000"/>
              <a:buChar char="•"/>
              <a:defRPr sz="2800"/>
            </a:lvl1pPr>
            <a:lvl2pPr marL="661736" indent="-280736" algn="l">
              <a:spcBef>
                <a:spcPts val="3200"/>
              </a:spcBef>
              <a:buSzPct val="100000"/>
              <a:buChar char="•"/>
              <a:defRPr sz="2800"/>
            </a:lvl2pPr>
            <a:lvl3pPr marL="1042736" indent="-280736" algn="l">
              <a:spcBef>
                <a:spcPts val="3200"/>
              </a:spcBef>
              <a:buSzPct val="100000"/>
              <a:buChar char="•"/>
              <a:defRPr sz="2800"/>
            </a:lvl3pPr>
            <a:lvl4pPr marL="1423736" indent="-280736" algn="l">
              <a:spcBef>
                <a:spcPts val="3200"/>
              </a:spcBef>
              <a:buSzPct val="100000"/>
              <a:buChar char="•"/>
              <a:defRPr sz="2800"/>
            </a:lvl4pPr>
            <a:lvl5pPr marL="1804736" indent="-280736" algn="l">
              <a:spcBef>
                <a:spcPts val="3200"/>
              </a:spcBef>
              <a:buSzPct val="100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Title Text</a:t>
            </a: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57" name="Shape 57"/>
          <p:cNvSpPr>
            <a:spLocks noGrp="1"/>
          </p:cNvSpPr>
          <p:nvPr>
            <p:ph type="pic" idx="13"/>
          </p:nvPr>
        </p:nvSpPr>
        <p:spPr>
          <a:xfrm>
            <a:off x="1397000" y="1041400"/>
            <a:ext cx="10223500" cy="7670800"/>
          </a:xfrm>
          <a:prstGeom prst="rect">
            <a:avLst/>
          </a:prstGeom>
        </p:spPr>
        <p:txBody>
          <a:bodyPr lIns="91439" tIns="45719" rIns="91439" bIns="45719" anchor="t"/>
          <a:lstStyle/>
          <a:p>
            <a:endParaRP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5" name="Shape 65"/>
          <p:cNvSpPr>
            <a:spLocks noGrp="1"/>
          </p:cNvSpPr>
          <p:nvPr>
            <p:ph type="body" idx="1"/>
          </p:nvPr>
        </p:nvSpPr>
        <p:spPr>
          <a:xfrm>
            <a:off x="1270000" y="1270000"/>
            <a:ext cx="10464800" cy="7213600"/>
          </a:xfrm>
          <a:prstGeom prst="rect">
            <a:avLst/>
          </a:prstGeom>
        </p:spPr>
        <p:txBody>
          <a:bodyPr>
            <a:normAutofit/>
          </a:bodyPr>
          <a:lstStyle>
            <a:lvl1pPr marL="381000" indent="-381000" algn="l">
              <a:spcBef>
                <a:spcPts val="4200"/>
              </a:spcBef>
              <a:buSzPct val="100000"/>
              <a:buChar char="•"/>
              <a:defRPr sz="3800"/>
            </a:lvl1pPr>
            <a:lvl2pPr marL="762000" indent="-381000" algn="l">
              <a:spcBef>
                <a:spcPts val="4200"/>
              </a:spcBef>
              <a:buSzPct val="100000"/>
              <a:buChar char="•"/>
              <a:defRPr sz="3800"/>
            </a:lvl2pPr>
            <a:lvl3pPr marL="1143000" indent="-381000" algn="l">
              <a:spcBef>
                <a:spcPts val="4200"/>
              </a:spcBef>
              <a:buSzPct val="100000"/>
              <a:buChar char="•"/>
              <a:defRPr sz="3800"/>
            </a:lvl3pPr>
            <a:lvl4pPr marL="1524000" indent="-381000" algn="l">
              <a:spcBef>
                <a:spcPts val="4200"/>
              </a:spcBef>
              <a:buSzPct val="100000"/>
              <a:buChar char="•"/>
              <a:defRPr sz="3800"/>
            </a:lvl4pPr>
            <a:lvl5pPr marL="1905000" indent="-381000" algn="l">
              <a:spcBef>
                <a:spcPts val="4200"/>
              </a:spcBef>
              <a:buSzPct val="100000"/>
              <a:buChar char="•"/>
              <a:defRPr sz="3800"/>
            </a:lvl5pPr>
          </a:lstStyle>
          <a:p>
            <a:r>
              <a:t>Body Level One</a:t>
            </a:r>
          </a:p>
          <a:p>
            <a:pPr lvl="1"/>
            <a:r>
              <a:t>Body Level Two</a:t>
            </a:r>
          </a:p>
          <a:p>
            <a:pPr lvl="2"/>
            <a:r>
              <a:t>Body Level Three</a:t>
            </a:r>
          </a:p>
          <a:p>
            <a:pPr lvl="3"/>
            <a:r>
              <a:t>Body Level Four</a:t>
            </a:r>
          </a:p>
          <a:p>
            <a:pPr lvl="4"/>
            <a:r>
              <a:t>Body Level Five</a:t>
            </a:r>
          </a:p>
        </p:txBody>
      </p:sp>
      <p:sp>
        <p:nvSpPr>
          <p:cNvPr id="66" name="Shape 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8300"/>
            <a:ext cx="368504" cy="3556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3429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10287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7145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2057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24003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2743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3429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10287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7145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2057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24003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2743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3429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10287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7145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2057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24003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2743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tif"/><Relationship Id="rId5" Type="http://schemas.openxmlformats.org/officeDocument/2006/relationships/image" Target="../media/image2.t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3.tif"/><Relationship Id="rId5" Type="http://schemas.openxmlformats.org/officeDocument/2006/relationships/image" Target="../media/image2.tif"/><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3.ti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tif"/></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3.tif"/><Relationship Id="rId5" Type="http://schemas.openxmlformats.org/officeDocument/2006/relationships/image" Target="../media/image2.tif"/><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pic>
        <p:nvPicPr>
          <p:cNvPr id="82" name="funtheme_star-small_white.tif"/>
          <p:cNvPicPr>
            <a:picLocks noChangeAspect="1"/>
          </p:cNvPicPr>
          <p:nvPr/>
        </p:nvPicPr>
        <p:blipFill>
          <a:blip r:embed="rId5">
            <a:extLst/>
          </a:blip>
          <a:stretch>
            <a:fillRect/>
          </a:stretch>
        </p:blipFill>
        <p:spPr>
          <a:xfrm>
            <a:off x="11480800" y="304800"/>
            <a:ext cx="1155700" cy="1130300"/>
          </a:xfrm>
          <a:prstGeom prst="rect">
            <a:avLst/>
          </a:prstGeom>
          <a:ln w="12700">
            <a:miter lim="400000"/>
          </a:ln>
        </p:spPr>
      </p:pic>
      <p:pic>
        <p:nvPicPr>
          <p:cNvPr id="83" name="funtheme_star_white.tif"/>
          <p:cNvPicPr>
            <a:picLocks noChangeAspect="1"/>
          </p:cNvPicPr>
          <p:nvPr/>
        </p:nvPicPr>
        <p:blipFill>
          <a:blip r:embed="rId6">
            <a:extLst/>
          </a:blip>
          <a:stretch>
            <a:fillRect/>
          </a:stretch>
        </p:blipFill>
        <p:spPr>
          <a:xfrm>
            <a:off x="419100" y="7759700"/>
            <a:ext cx="1612900" cy="1562100"/>
          </a:xfrm>
          <a:prstGeom prst="rect">
            <a:avLst/>
          </a:prstGeom>
          <a:ln w="12700">
            <a:miter lim="400000"/>
          </a:ln>
        </p:spPr>
      </p:pic>
      <p:pic>
        <p:nvPicPr>
          <p:cNvPr id="84" name="droppedImage.png"/>
          <p:cNvPicPr>
            <a:picLocks noChangeAspect="1"/>
          </p:cNvPicPr>
          <p:nvPr/>
        </p:nvPicPr>
        <p:blipFill>
          <a:blip r:embed="rId7">
            <a:extLst/>
          </a:blip>
          <a:stretch>
            <a:fillRect/>
          </a:stretch>
        </p:blipFill>
        <p:spPr>
          <a:xfrm>
            <a:off x="-749300" y="-101600"/>
            <a:ext cx="14058900" cy="14722951"/>
          </a:xfrm>
          <a:prstGeom prst="rect">
            <a:avLst/>
          </a:prstGeom>
          <a:ln w="12700">
            <a:miter lim="400000"/>
          </a:ln>
        </p:spPr>
      </p:pic>
      <p:sp>
        <p:nvSpPr>
          <p:cNvPr id="85" name="Shape 85"/>
          <p:cNvSpPr>
            <a:spLocks noGrp="1"/>
          </p:cNvSpPr>
          <p:nvPr>
            <p:ph type="title"/>
          </p:nvPr>
        </p:nvSpPr>
        <p:spPr>
          <a:xfrm>
            <a:off x="1333500" y="-1739900"/>
            <a:ext cx="10845800" cy="4445000"/>
          </a:xfrm>
          <a:prstGeom prst="rect">
            <a:avLst/>
          </a:prstGeom>
        </p:spPr>
        <p:txBody>
          <a:bodyPr>
            <a:normAutofit/>
          </a:bodyPr>
          <a:lstStyle>
            <a:lvl1pPr>
              <a:defRPr sz="12000">
                <a:solidFill>
                  <a:srgbClr val="000080"/>
                </a:solidFill>
                <a:latin typeface="Party LET"/>
                <a:ea typeface="Party LET"/>
                <a:cs typeface="Party LET"/>
                <a:sym typeface="Party LET"/>
              </a:defRPr>
            </a:lvl1pPr>
          </a:lstStyle>
          <a:p>
            <a:r>
              <a:t>Balloon Boy Lab</a:t>
            </a:r>
          </a:p>
        </p:txBody>
      </p:sp>
      <p:sp>
        <p:nvSpPr>
          <p:cNvPr id="86" name="Shape 86"/>
          <p:cNvSpPr>
            <a:spLocks noGrp="1"/>
          </p:cNvSpPr>
          <p:nvPr>
            <p:ph type="body" sz="quarter" idx="1"/>
          </p:nvPr>
        </p:nvSpPr>
        <p:spPr>
          <a:xfrm>
            <a:off x="3263900" y="2133600"/>
            <a:ext cx="10210800" cy="2032000"/>
          </a:xfrm>
          <a:prstGeom prst="rect">
            <a:avLst/>
          </a:prstGeom>
        </p:spPr>
        <p:txBody>
          <a:bodyPr>
            <a:normAutofit/>
          </a:bodyPr>
          <a:lstStyle>
            <a:lvl1pPr>
              <a:defRPr sz="4200">
                <a:latin typeface="Savoye LET"/>
                <a:ea typeface="Savoye LET"/>
                <a:cs typeface="Savoye LET"/>
                <a:sym typeface="Savoye LET"/>
              </a:defRPr>
            </a:lvl1pPr>
          </a:lstStyle>
          <a:p>
            <a:r>
              <a:t>Up, Up, and Away</a:t>
            </a:r>
          </a:p>
        </p:txBody>
      </p:sp>
      <p:pic>
        <p:nvPicPr>
          <p:cNvPr id="87" name="The 5th Dimension - Up, Up and Away.mov"/>
          <p:cNvPicPr>
            <a:picLocks/>
          </p:cNvPicPr>
          <p:nvPr>
            <a:videoFile r:link="rId2"/>
            <p:extLst>
              <p:ext uri="{DAA4B4D4-6D71-4841-9C94-3DE7FCFB9230}">
                <p14:media xmlns:p14="http://schemas.microsoft.com/office/powerpoint/2010/main" r:embed="rId1"/>
              </p:ext>
            </p:extLst>
          </p:nvPr>
        </p:nvPicPr>
        <p:blipFill>
          <a:blip r:embed="rId8">
            <a:extLst/>
          </a:blip>
          <a:stretch>
            <a:fillRect/>
          </a:stretch>
        </p:blipFill>
        <p:spPr>
          <a:xfrm>
            <a:off x="12678833" y="9474200"/>
            <a:ext cx="237068" cy="1778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00" fill="hold"/>
                                        <p:tgtEl>
                                          <p:spTgt spid="8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pic>
        <p:nvPicPr>
          <p:cNvPr id="131" name="funtheme_star-small_white.tif"/>
          <p:cNvPicPr>
            <a:picLocks noChangeAspect="1"/>
          </p:cNvPicPr>
          <p:nvPr/>
        </p:nvPicPr>
        <p:blipFill>
          <a:blip r:embed="rId5">
            <a:extLst/>
          </a:blip>
          <a:stretch>
            <a:fillRect/>
          </a:stretch>
        </p:blipFill>
        <p:spPr>
          <a:xfrm>
            <a:off x="11480800" y="304800"/>
            <a:ext cx="1155700" cy="1130300"/>
          </a:xfrm>
          <a:prstGeom prst="rect">
            <a:avLst/>
          </a:prstGeom>
          <a:ln w="12700">
            <a:miter lim="400000"/>
          </a:ln>
        </p:spPr>
      </p:pic>
      <p:pic>
        <p:nvPicPr>
          <p:cNvPr id="132" name="funtheme_star_white.tif"/>
          <p:cNvPicPr>
            <a:picLocks noChangeAspect="1"/>
          </p:cNvPicPr>
          <p:nvPr/>
        </p:nvPicPr>
        <p:blipFill>
          <a:blip r:embed="rId6">
            <a:extLst/>
          </a:blip>
          <a:stretch>
            <a:fillRect/>
          </a:stretch>
        </p:blipFill>
        <p:spPr>
          <a:xfrm>
            <a:off x="419100" y="7759700"/>
            <a:ext cx="1612900" cy="1562100"/>
          </a:xfrm>
          <a:prstGeom prst="rect">
            <a:avLst/>
          </a:prstGeom>
          <a:ln w="12700">
            <a:miter lim="400000"/>
          </a:ln>
        </p:spPr>
      </p:pic>
      <p:pic>
        <p:nvPicPr>
          <p:cNvPr id="133" name="droppedImage-9.png"/>
          <p:cNvPicPr>
            <a:picLocks noChangeAspect="1"/>
          </p:cNvPicPr>
          <p:nvPr/>
        </p:nvPicPr>
        <p:blipFill>
          <a:blip r:embed="rId7">
            <a:extLst/>
          </a:blip>
          <a:stretch>
            <a:fillRect/>
          </a:stretch>
        </p:blipFill>
        <p:spPr>
          <a:xfrm>
            <a:off x="-1155700" y="-368300"/>
            <a:ext cx="15722600" cy="10481734"/>
          </a:xfrm>
          <a:prstGeom prst="rect">
            <a:avLst/>
          </a:prstGeom>
          <a:ln w="12700">
            <a:miter lim="400000"/>
          </a:ln>
        </p:spPr>
      </p:pic>
      <p:sp>
        <p:nvSpPr>
          <p:cNvPr id="134" name="Shape 134"/>
          <p:cNvSpPr>
            <a:spLocks noGrp="1"/>
          </p:cNvSpPr>
          <p:nvPr>
            <p:ph type="title"/>
          </p:nvPr>
        </p:nvSpPr>
        <p:spPr>
          <a:xfrm>
            <a:off x="165100" y="317500"/>
            <a:ext cx="9245600" cy="1511300"/>
          </a:xfrm>
          <a:prstGeom prst="rect">
            <a:avLst/>
          </a:prstGeom>
        </p:spPr>
        <p:txBody>
          <a:bodyPr/>
          <a:lstStyle>
            <a:lvl1pPr defTabSz="549148">
              <a:defRPr sz="7896">
                <a:latin typeface="Party LET"/>
                <a:ea typeface="Party LET"/>
                <a:cs typeface="Party LET"/>
                <a:sym typeface="Party LET"/>
              </a:defRPr>
            </a:lvl1pPr>
          </a:lstStyle>
          <a:p>
            <a:r>
              <a:t>Balloon Boy Lab</a:t>
            </a:r>
          </a:p>
        </p:txBody>
      </p:sp>
      <p:pic>
        <p:nvPicPr>
          <p:cNvPr id="135" name="Disney's Up Fulfilled.mov"/>
          <p:cNvPicPr>
            <a:picLocks/>
          </p:cNvPicPr>
          <p:nvPr>
            <a:videoFile r:link="rId2"/>
            <p:extLst>
              <p:ext uri="{DAA4B4D4-6D71-4841-9C94-3DE7FCFB9230}">
                <p14:media xmlns:p14="http://schemas.microsoft.com/office/powerpoint/2010/main" r:embed="rId1"/>
              </p:ext>
            </p:extLst>
          </p:nvPr>
        </p:nvPicPr>
        <p:blipFill>
          <a:blip r:embed="rId8">
            <a:extLst/>
          </a:blip>
          <a:stretch>
            <a:fillRect/>
          </a:stretch>
        </p:blipFill>
        <p:spPr>
          <a:xfrm>
            <a:off x="1524000" y="2133600"/>
            <a:ext cx="10352984" cy="579120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881" fill="hold"/>
                                        <p:tgtEl>
                                          <p:spTgt spid="1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9" name="InsertedImage.jpg"/>
          <p:cNvPicPr>
            <a:picLocks noChangeAspect="1"/>
          </p:cNvPicPr>
          <p:nvPr/>
        </p:nvPicPr>
        <p:blipFill>
          <a:blip r:embed="rId3">
            <a:extLst/>
          </a:blip>
          <a:stretch>
            <a:fillRect/>
          </a:stretch>
        </p:blipFill>
        <p:spPr>
          <a:xfrm>
            <a:off x="-1586351" y="-578430"/>
            <a:ext cx="15136102" cy="11352075"/>
          </a:xfrm>
          <a:prstGeom prst="rect">
            <a:avLst/>
          </a:prstGeom>
          <a:ln w="12700">
            <a:miter lim="400000"/>
          </a:ln>
        </p:spPr>
      </p:pic>
      <p:sp>
        <p:nvSpPr>
          <p:cNvPr id="90" name="Shape 90"/>
          <p:cNvSpPr>
            <a:spLocks noGrp="1"/>
          </p:cNvSpPr>
          <p:nvPr>
            <p:ph type="title"/>
          </p:nvPr>
        </p:nvSpPr>
        <p:spPr>
          <a:xfrm>
            <a:off x="2400300" y="508000"/>
            <a:ext cx="9245600" cy="2540000"/>
          </a:xfrm>
          <a:prstGeom prst="rect">
            <a:avLst/>
          </a:prstGeom>
        </p:spPr>
        <p:txBody>
          <a:bodyPr/>
          <a:lstStyle>
            <a:lvl1pPr>
              <a:defRPr sz="12000">
                <a:solidFill>
                  <a:srgbClr val="FFFFFF"/>
                </a:solidFill>
                <a:latin typeface="Party LET"/>
                <a:ea typeface="Party LET"/>
                <a:cs typeface="Party LET"/>
                <a:sym typeface="Party LET"/>
              </a:defRPr>
            </a:lvl1pPr>
          </a:lstStyle>
          <a:p>
            <a:r>
              <a:t>Balloon Boy Lab</a:t>
            </a:r>
          </a:p>
        </p:txBody>
      </p:sp>
      <p:sp>
        <p:nvSpPr>
          <p:cNvPr id="91" name="Shape 91"/>
          <p:cNvSpPr>
            <a:spLocks noGrp="1"/>
          </p:cNvSpPr>
          <p:nvPr>
            <p:ph type="body" idx="1"/>
          </p:nvPr>
        </p:nvSpPr>
        <p:spPr>
          <a:xfrm>
            <a:off x="996369" y="2468707"/>
            <a:ext cx="11012061" cy="5257801"/>
          </a:xfrm>
          <a:prstGeom prst="rect">
            <a:avLst/>
          </a:prstGeom>
        </p:spPr>
        <p:txBody>
          <a:bodyPr/>
          <a:lstStyle/>
          <a:p>
            <a:pPr marL="900805" indent="-570605">
              <a:spcBef>
                <a:spcPts val="1100"/>
              </a:spcBef>
              <a:buSzPct val="40000"/>
              <a:buBlip>
                <a:blip r:embed="rId2"/>
              </a:buBlip>
              <a:defRPr sz="4800">
                <a:solidFill>
                  <a:srgbClr val="FFFFFF"/>
                </a:solidFill>
                <a:latin typeface="Savoye LET"/>
                <a:ea typeface="Savoye LET"/>
                <a:cs typeface="Savoye LET"/>
                <a:sym typeface="Savoye LET"/>
              </a:defRPr>
            </a:pPr>
            <a:endParaRPr sz="1200" b="1">
              <a:latin typeface="Arial"/>
              <a:ea typeface="Arial"/>
              <a:cs typeface="Arial"/>
              <a:sym typeface="Arial"/>
            </a:endParaRPr>
          </a:p>
          <a:p>
            <a:pPr marL="0" indent="342900" defTabSz="457200">
              <a:spcBef>
                <a:spcPts val="0"/>
              </a:spcBef>
              <a:buSzTx/>
              <a:buNone/>
              <a:defRPr sz="3600">
                <a:solidFill>
                  <a:srgbClr val="FFFFFF"/>
                </a:solidFill>
                <a:latin typeface="Times New Roman"/>
                <a:ea typeface="Times New Roman"/>
                <a:cs typeface="Times New Roman"/>
                <a:sym typeface="Times New Roman"/>
              </a:defRPr>
            </a:pPr>
            <a:r>
              <a:t>America stood in horror watching on the news a large helium Mylar balloon believed to be carrying a young boy traveling across the state of Colorado.  This helium balloon was thought to have reached an altitude of 10,000 feet. As it slowly descended to the ground many different state and county agencies were anxious to help rescue this boy.</a:t>
            </a:r>
          </a:p>
        </p:txBody>
      </p:sp>
      <p:pic>
        <p:nvPicPr>
          <p:cNvPr id="92" name="droppedImage-1.png"/>
          <p:cNvPicPr>
            <a:picLocks noChangeAspect="1"/>
          </p:cNvPicPr>
          <p:nvPr/>
        </p:nvPicPr>
        <p:blipFill>
          <a:blip r:embed="rId4">
            <a:extLst/>
          </a:blip>
          <a:stretch>
            <a:fillRect/>
          </a:stretch>
        </p:blipFill>
        <p:spPr>
          <a:xfrm>
            <a:off x="7975356" y="7754162"/>
            <a:ext cx="4683469" cy="2044701"/>
          </a:xfrm>
          <a:prstGeom prst="rect">
            <a:avLst/>
          </a:prstGeom>
          <a:ln w="12700">
            <a:miter lim="400000"/>
          </a:ln>
        </p:spPr>
      </p:pic>
      <p:pic>
        <p:nvPicPr>
          <p:cNvPr id="93" name="droppedImage-2.png"/>
          <p:cNvPicPr>
            <a:picLocks noChangeAspect="1"/>
          </p:cNvPicPr>
          <p:nvPr/>
        </p:nvPicPr>
        <p:blipFill>
          <a:blip r:embed="rId5">
            <a:extLst/>
          </a:blip>
          <a:stretch>
            <a:fillRect/>
          </a:stretch>
        </p:blipFill>
        <p:spPr>
          <a:xfrm>
            <a:off x="317500" y="317500"/>
            <a:ext cx="2586141" cy="19431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pic>
        <p:nvPicPr>
          <p:cNvPr id="95" name="InsertedImage.jpg"/>
          <p:cNvPicPr>
            <a:picLocks noChangeAspect="1"/>
          </p:cNvPicPr>
          <p:nvPr/>
        </p:nvPicPr>
        <p:blipFill>
          <a:blip r:embed="rId5">
            <a:extLst/>
          </a:blip>
          <a:stretch>
            <a:fillRect/>
          </a:stretch>
        </p:blipFill>
        <p:spPr>
          <a:xfrm>
            <a:off x="-1360060" y="-837547"/>
            <a:ext cx="15724920" cy="11793691"/>
          </a:xfrm>
          <a:prstGeom prst="rect">
            <a:avLst/>
          </a:prstGeom>
          <a:ln w="12700">
            <a:miter lim="400000"/>
          </a:ln>
        </p:spPr>
      </p:pic>
      <p:sp>
        <p:nvSpPr>
          <p:cNvPr id="96" name="Shape 96"/>
          <p:cNvSpPr>
            <a:spLocks noGrp="1"/>
          </p:cNvSpPr>
          <p:nvPr>
            <p:ph type="title"/>
          </p:nvPr>
        </p:nvSpPr>
        <p:spPr>
          <a:xfrm>
            <a:off x="1879600" y="457200"/>
            <a:ext cx="9245600" cy="1905000"/>
          </a:xfrm>
          <a:prstGeom prst="rect">
            <a:avLst/>
          </a:prstGeom>
        </p:spPr>
        <p:txBody>
          <a:bodyPr/>
          <a:lstStyle>
            <a:lvl1pPr defTabSz="490727">
              <a:defRPr sz="10080">
                <a:solidFill>
                  <a:srgbClr val="FFFFFF"/>
                </a:solidFill>
                <a:latin typeface="Party LET"/>
                <a:ea typeface="Party LET"/>
                <a:cs typeface="Party LET"/>
                <a:sym typeface="Party LET"/>
              </a:defRPr>
            </a:lvl1pPr>
          </a:lstStyle>
          <a:p>
            <a:r>
              <a:t>Balloon Boy Lab</a:t>
            </a:r>
          </a:p>
        </p:txBody>
      </p:sp>
      <p:pic>
        <p:nvPicPr>
          <p:cNvPr id="97" name="The Boy and the Balloon.mov"/>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2590978" y="2202333"/>
            <a:ext cx="8759663" cy="6569747"/>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44"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9" name="funtheme_star-small_white.tif"/>
          <p:cNvPicPr>
            <a:picLocks noChangeAspect="1"/>
          </p:cNvPicPr>
          <p:nvPr/>
        </p:nvPicPr>
        <p:blipFill>
          <a:blip r:embed="rId3">
            <a:extLst/>
          </a:blip>
          <a:stretch>
            <a:fillRect/>
          </a:stretch>
        </p:blipFill>
        <p:spPr>
          <a:xfrm>
            <a:off x="11480800" y="304800"/>
            <a:ext cx="1155700" cy="1130300"/>
          </a:xfrm>
          <a:prstGeom prst="rect">
            <a:avLst/>
          </a:prstGeom>
          <a:ln w="12700">
            <a:miter lim="400000"/>
          </a:ln>
        </p:spPr>
      </p:pic>
      <p:pic>
        <p:nvPicPr>
          <p:cNvPr id="100" name="funtheme_star_white.tif"/>
          <p:cNvPicPr>
            <a:picLocks noChangeAspect="1"/>
          </p:cNvPicPr>
          <p:nvPr/>
        </p:nvPicPr>
        <p:blipFill>
          <a:blip r:embed="rId4">
            <a:extLst/>
          </a:blip>
          <a:stretch>
            <a:fillRect/>
          </a:stretch>
        </p:blipFill>
        <p:spPr>
          <a:xfrm>
            <a:off x="419100" y="7759700"/>
            <a:ext cx="1612900" cy="1562100"/>
          </a:xfrm>
          <a:prstGeom prst="rect">
            <a:avLst/>
          </a:prstGeom>
          <a:ln w="12700">
            <a:miter lim="400000"/>
          </a:ln>
        </p:spPr>
      </p:pic>
      <p:pic>
        <p:nvPicPr>
          <p:cNvPr id="101" name="droppedImage-3.png"/>
          <p:cNvPicPr>
            <a:picLocks noChangeAspect="1"/>
          </p:cNvPicPr>
          <p:nvPr/>
        </p:nvPicPr>
        <p:blipFill>
          <a:blip r:embed="rId5">
            <a:extLst/>
          </a:blip>
          <a:stretch>
            <a:fillRect/>
          </a:stretch>
        </p:blipFill>
        <p:spPr>
          <a:xfrm>
            <a:off x="-1778000" y="-114300"/>
            <a:ext cx="14973300" cy="9982200"/>
          </a:xfrm>
          <a:prstGeom prst="rect">
            <a:avLst/>
          </a:prstGeom>
          <a:ln w="12700">
            <a:miter lim="400000"/>
          </a:ln>
        </p:spPr>
      </p:pic>
      <p:sp>
        <p:nvSpPr>
          <p:cNvPr id="102" name="Shape 102"/>
          <p:cNvSpPr>
            <a:spLocks noGrp="1"/>
          </p:cNvSpPr>
          <p:nvPr>
            <p:ph type="title"/>
          </p:nvPr>
        </p:nvSpPr>
        <p:spPr>
          <a:xfrm>
            <a:off x="1409700" y="406400"/>
            <a:ext cx="9245600" cy="1511300"/>
          </a:xfrm>
          <a:prstGeom prst="rect">
            <a:avLst/>
          </a:prstGeom>
        </p:spPr>
        <p:txBody>
          <a:bodyPr/>
          <a:lstStyle>
            <a:lvl1pPr defTabSz="549148">
              <a:defRPr sz="7896">
                <a:solidFill>
                  <a:srgbClr val="000080"/>
                </a:solidFill>
                <a:latin typeface="Party LET"/>
                <a:ea typeface="Party LET"/>
                <a:cs typeface="Party LET"/>
                <a:sym typeface="Party LET"/>
              </a:defRPr>
            </a:lvl1pPr>
          </a:lstStyle>
          <a:p>
            <a:r>
              <a:t>Balloon Boy Lab</a:t>
            </a:r>
          </a:p>
        </p:txBody>
      </p:sp>
      <p:sp>
        <p:nvSpPr>
          <p:cNvPr id="103" name="Shape 103"/>
          <p:cNvSpPr>
            <a:spLocks noGrp="1"/>
          </p:cNvSpPr>
          <p:nvPr>
            <p:ph type="body" sz="half" idx="1"/>
          </p:nvPr>
        </p:nvSpPr>
        <p:spPr>
          <a:xfrm>
            <a:off x="749300" y="5981700"/>
            <a:ext cx="11493500" cy="3200400"/>
          </a:xfrm>
          <a:prstGeom prst="rect">
            <a:avLst/>
          </a:prstGeom>
        </p:spPr>
        <p:txBody>
          <a:bodyPr/>
          <a:lstStyle>
            <a:lvl1pPr marL="900805" indent="-570605">
              <a:spcBef>
                <a:spcPts val="1100"/>
              </a:spcBef>
              <a:buSzPct val="40000"/>
              <a:buBlip>
                <a:blip r:embed="rId2"/>
              </a:buBlip>
              <a:defRPr sz="3600">
                <a:solidFill>
                  <a:srgbClr val="FFFFFF"/>
                </a:solidFill>
                <a:latin typeface="Times New Roman"/>
                <a:ea typeface="Times New Roman"/>
                <a:cs typeface="Times New Roman"/>
                <a:sym typeface="Times New Roman"/>
              </a:defRPr>
            </a:lvl1pPr>
          </a:lstStyle>
          <a:p>
            <a:pPr>
              <a:defRPr>
                <a:latin typeface="Savoye LET"/>
                <a:ea typeface="Savoye LET"/>
                <a:cs typeface="Savoye LET"/>
                <a:sym typeface="Savoye LET"/>
              </a:defRPr>
            </a:pPr>
            <a:r>
              <a:rPr>
                <a:latin typeface="Times New Roman"/>
                <a:ea typeface="Times New Roman"/>
                <a:cs typeface="Times New Roman"/>
                <a:sym typeface="Times New Roman"/>
              </a:rPr>
              <a:t>Using a helium filled balloon, attach enough paper clips to get the balloon to be neutrally buoyant.  Then see how many balloons it would take to keep aloft a six-year-old boy weighing around 50 lbs. (22.7 kg.)</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5" name="InsertedImage.jpg"/>
          <p:cNvPicPr>
            <a:picLocks noChangeAspect="1"/>
          </p:cNvPicPr>
          <p:nvPr/>
        </p:nvPicPr>
        <p:blipFill>
          <a:blip r:embed="rId3">
            <a:extLst/>
          </a:blip>
          <a:stretch>
            <a:fillRect/>
          </a:stretch>
        </p:blipFill>
        <p:spPr>
          <a:xfrm>
            <a:off x="-1573254" y="-1146421"/>
            <a:ext cx="15603095" cy="11702322"/>
          </a:xfrm>
          <a:prstGeom prst="rect">
            <a:avLst/>
          </a:prstGeom>
          <a:ln w="12700">
            <a:miter lim="400000"/>
          </a:ln>
        </p:spPr>
      </p:pic>
      <p:sp>
        <p:nvSpPr>
          <p:cNvPr id="106" name="Shape 106"/>
          <p:cNvSpPr>
            <a:spLocks noGrp="1"/>
          </p:cNvSpPr>
          <p:nvPr>
            <p:ph type="title"/>
          </p:nvPr>
        </p:nvSpPr>
        <p:spPr>
          <a:xfrm>
            <a:off x="1879600" y="673100"/>
            <a:ext cx="9245600" cy="2286000"/>
          </a:xfrm>
          <a:prstGeom prst="rect">
            <a:avLst/>
          </a:prstGeom>
        </p:spPr>
        <p:txBody>
          <a:bodyPr/>
          <a:lstStyle>
            <a:lvl1pPr>
              <a:defRPr sz="12000">
                <a:solidFill>
                  <a:srgbClr val="FFFFFF"/>
                </a:solidFill>
                <a:latin typeface="Party LET"/>
                <a:ea typeface="Party LET"/>
                <a:cs typeface="Party LET"/>
                <a:sym typeface="Party LET"/>
              </a:defRPr>
            </a:lvl1pPr>
          </a:lstStyle>
          <a:p>
            <a:r>
              <a:t>Balloon Boy Lab</a:t>
            </a:r>
          </a:p>
        </p:txBody>
      </p:sp>
      <p:sp>
        <p:nvSpPr>
          <p:cNvPr id="107" name="Shape 107"/>
          <p:cNvSpPr>
            <a:spLocks noGrp="1"/>
          </p:cNvSpPr>
          <p:nvPr>
            <p:ph type="body" sz="half" idx="1"/>
          </p:nvPr>
        </p:nvSpPr>
        <p:spPr>
          <a:xfrm>
            <a:off x="876300" y="2921000"/>
            <a:ext cx="9245600" cy="5257800"/>
          </a:xfrm>
          <a:prstGeom prst="rect">
            <a:avLst/>
          </a:prstGeom>
        </p:spPr>
        <p:txBody>
          <a:bodyPr/>
          <a:lstStyle/>
          <a:p>
            <a:pPr marL="900805" indent="-570605">
              <a:spcBef>
                <a:spcPts val="1100"/>
              </a:spcBef>
              <a:buSzPct val="40000"/>
              <a:buBlip>
                <a:blip r:embed="rId2"/>
              </a:buBlip>
              <a:defRPr sz="4800">
                <a:solidFill>
                  <a:srgbClr val="FFFFFF"/>
                </a:solidFill>
                <a:latin typeface="Savoye LET"/>
                <a:ea typeface="Savoye LET"/>
                <a:cs typeface="Savoye LET"/>
                <a:sym typeface="Savoye LET"/>
              </a:defRPr>
            </a:pPr>
            <a:r>
              <a:rPr b="1">
                <a:latin typeface="Arial"/>
                <a:ea typeface="Arial"/>
                <a:cs typeface="Arial"/>
                <a:sym typeface="Arial"/>
              </a:rPr>
              <a:t>MATERIALS</a:t>
            </a:r>
            <a:endParaRPr b="1">
              <a:latin typeface="Times New Roman"/>
              <a:ea typeface="Times New Roman"/>
              <a:cs typeface="Times New Roman"/>
              <a:sym typeface="Times New Roman"/>
            </a:endParaRPr>
          </a:p>
          <a:p>
            <a:pPr marL="342900" indent="342900" defTabSz="457200">
              <a:spcBef>
                <a:spcPts val="500"/>
              </a:spcBef>
              <a:buSzTx/>
              <a:buNone/>
              <a:tabLst>
                <a:tab pos="228600" algn="l"/>
                <a:tab pos="457200" algn="l"/>
              </a:tabLst>
              <a:defRPr sz="3600">
                <a:solidFill>
                  <a:srgbClr val="FFFFFF"/>
                </a:solidFill>
                <a:latin typeface="Times New Roman"/>
                <a:ea typeface="Times New Roman"/>
                <a:cs typeface="Times New Roman"/>
                <a:sym typeface="Times New Roman"/>
              </a:defRPr>
            </a:pPr>
            <a:r>
              <a:t>Helium Filled Mylar Balloon </a:t>
            </a:r>
          </a:p>
          <a:p>
            <a:pPr marL="342900" indent="342900" defTabSz="457200">
              <a:spcBef>
                <a:spcPts val="500"/>
              </a:spcBef>
              <a:buSzTx/>
              <a:buNone/>
              <a:tabLst>
                <a:tab pos="228600" algn="l"/>
                <a:tab pos="457200" algn="l"/>
              </a:tabLst>
              <a:defRPr sz="3600">
                <a:solidFill>
                  <a:srgbClr val="FFFFFF"/>
                </a:solidFill>
                <a:latin typeface="Times New Roman"/>
                <a:ea typeface="Times New Roman"/>
                <a:cs typeface="Times New Roman"/>
                <a:sym typeface="Times New Roman"/>
              </a:defRPr>
            </a:pPr>
            <a:r>
              <a:t>Triple beam balance</a:t>
            </a:r>
          </a:p>
          <a:p>
            <a:pPr marL="342900" indent="342900" defTabSz="457200">
              <a:spcBef>
                <a:spcPts val="500"/>
              </a:spcBef>
              <a:buSzTx/>
              <a:buNone/>
              <a:tabLst>
                <a:tab pos="228600" algn="l"/>
                <a:tab pos="457200" algn="l"/>
              </a:tabLst>
              <a:defRPr sz="3600">
                <a:solidFill>
                  <a:srgbClr val="FFFFFF"/>
                </a:solidFill>
                <a:latin typeface="Times New Roman"/>
                <a:ea typeface="Times New Roman"/>
                <a:cs typeface="Times New Roman"/>
                <a:sym typeface="Times New Roman"/>
              </a:defRPr>
            </a:pPr>
            <a:r>
              <a:t>Paper Clips					</a:t>
            </a:r>
          </a:p>
          <a:p>
            <a:pPr marL="342900" indent="342900" defTabSz="457200">
              <a:spcBef>
                <a:spcPts val="500"/>
              </a:spcBef>
              <a:buSzTx/>
              <a:buNone/>
              <a:tabLst>
                <a:tab pos="228600" algn="l"/>
                <a:tab pos="457200" algn="l"/>
              </a:tabLst>
              <a:defRPr sz="3600">
                <a:solidFill>
                  <a:srgbClr val="FFFFFF"/>
                </a:solidFill>
                <a:latin typeface="Times New Roman"/>
                <a:ea typeface="Times New Roman"/>
                <a:cs typeface="Times New Roman"/>
                <a:sym typeface="Times New Roman"/>
              </a:defRPr>
            </a:pPr>
            <a:r>
              <a:t>String or Thread</a:t>
            </a:r>
          </a:p>
          <a:p>
            <a:pPr marL="342900" indent="342900" defTabSz="457200">
              <a:spcBef>
                <a:spcPts val="500"/>
              </a:spcBef>
              <a:buSzTx/>
              <a:buNone/>
              <a:tabLst>
                <a:tab pos="228600" algn="l"/>
                <a:tab pos="457200" algn="l"/>
              </a:tabLst>
              <a:defRPr sz="3600">
                <a:solidFill>
                  <a:srgbClr val="FFFFFF"/>
                </a:solidFill>
                <a:latin typeface="Times New Roman"/>
                <a:ea typeface="Times New Roman"/>
                <a:cs typeface="Times New Roman"/>
                <a:sym typeface="Times New Roman"/>
              </a:defRPr>
            </a:pPr>
            <a:r>
              <a:t>Scissors</a:t>
            </a:r>
          </a:p>
          <a:p>
            <a:pPr marL="342900" indent="342900" defTabSz="457200">
              <a:spcBef>
                <a:spcPts val="500"/>
              </a:spcBef>
              <a:buSzTx/>
              <a:buNone/>
              <a:tabLst>
                <a:tab pos="228600" algn="l"/>
                <a:tab pos="457200" algn="l"/>
              </a:tabLst>
              <a:defRPr sz="3600">
                <a:solidFill>
                  <a:srgbClr val="FFFFFF"/>
                </a:solidFill>
                <a:latin typeface="Times New Roman"/>
                <a:ea typeface="Times New Roman"/>
                <a:cs typeface="Times New Roman"/>
                <a:sym typeface="Times New Roman"/>
              </a:defRPr>
            </a:pPr>
            <a:r>
              <a:t>Meter stick, measuring tape	</a:t>
            </a:r>
          </a:p>
        </p:txBody>
      </p:sp>
      <p:pic>
        <p:nvPicPr>
          <p:cNvPr id="108" name="bb1.jpg"/>
          <p:cNvPicPr>
            <a:picLocks noChangeAspect="1"/>
          </p:cNvPicPr>
          <p:nvPr/>
        </p:nvPicPr>
        <p:blipFill>
          <a:blip r:embed="rId4">
            <a:extLst/>
          </a:blip>
          <a:stretch>
            <a:fillRect/>
          </a:stretch>
        </p:blipFill>
        <p:spPr>
          <a:xfrm>
            <a:off x="7594600" y="2692400"/>
            <a:ext cx="5003800" cy="6670105"/>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0" name="funtheme_star-small_white.tif"/>
          <p:cNvPicPr>
            <a:picLocks noChangeAspect="1"/>
          </p:cNvPicPr>
          <p:nvPr/>
        </p:nvPicPr>
        <p:blipFill>
          <a:blip r:embed="rId3">
            <a:extLst/>
          </a:blip>
          <a:stretch>
            <a:fillRect/>
          </a:stretch>
        </p:blipFill>
        <p:spPr>
          <a:xfrm>
            <a:off x="11480800" y="304800"/>
            <a:ext cx="1155700" cy="1130300"/>
          </a:xfrm>
          <a:prstGeom prst="rect">
            <a:avLst/>
          </a:prstGeom>
          <a:ln w="12700">
            <a:miter lim="400000"/>
          </a:ln>
        </p:spPr>
      </p:pic>
      <p:pic>
        <p:nvPicPr>
          <p:cNvPr id="111" name="funtheme_star_white.tif"/>
          <p:cNvPicPr>
            <a:picLocks noChangeAspect="1"/>
          </p:cNvPicPr>
          <p:nvPr/>
        </p:nvPicPr>
        <p:blipFill>
          <a:blip r:embed="rId4">
            <a:extLst/>
          </a:blip>
          <a:stretch>
            <a:fillRect/>
          </a:stretch>
        </p:blipFill>
        <p:spPr>
          <a:xfrm>
            <a:off x="419100" y="7759700"/>
            <a:ext cx="1612900" cy="1562100"/>
          </a:xfrm>
          <a:prstGeom prst="rect">
            <a:avLst/>
          </a:prstGeom>
          <a:ln w="12700">
            <a:miter lim="400000"/>
          </a:ln>
        </p:spPr>
      </p:pic>
      <p:pic>
        <p:nvPicPr>
          <p:cNvPr id="112" name="droppedImage-4.png"/>
          <p:cNvPicPr>
            <a:picLocks noChangeAspect="1"/>
          </p:cNvPicPr>
          <p:nvPr/>
        </p:nvPicPr>
        <p:blipFill>
          <a:blip r:embed="rId5">
            <a:extLst/>
          </a:blip>
          <a:stretch>
            <a:fillRect/>
          </a:stretch>
        </p:blipFill>
        <p:spPr>
          <a:xfrm>
            <a:off x="-990600" y="0"/>
            <a:ext cx="15786100" cy="9883472"/>
          </a:xfrm>
          <a:prstGeom prst="rect">
            <a:avLst/>
          </a:prstGeom>
          <a:ln w="12700">
            <a:miter lim="400000"/>
          </a:ln>
        </p:spPr>
      </p:pic>
      <p:sp>
        <p:nvSpPr>
          <p:cNvPr id="113" name="Shape 113"/>
          <p:cNvSpPr>
            <a:spLocks noGrp="1"/>
          </p:cNvSpPr>
          <p:nvPr>
            <p:ph type="title"/>
          </p:nvPr>
        </p:nvSpPr>
        <p:spPr>
          <a:xfrm>
            <a:off x="1104900" y="0"/>
            <a:ext cx="9245600" cy="2044700"/>
          </a:xfrm>
          <a:prstGeom prst="rect">
            <a:avLst/>
          </a:prstGeom>
        </p:spPr>
        <p:txBody>
          <a:bodyPr/>
          <a:lstStyle>
            <a:lvl1pPr>
              <a:defRPr sz="6400">
                <a:solidFill>
                  <a:srgbClr val="FFFFFF"/>
                </a:solidFill>
                <a:latin typeface="Marker Felt"/>
                <a:ea typeface="Marker Felt"/>
                <a:cs typeface="Marker Felt"/>
                <a:sym typeface="Marker Felt"/>
              </a:defRPr>
            </a:lvl1pPr>
          </a:lstStyle>
          <a:p>
            <a:r>
              <a:t>Balloon Boy Lab</a:t>
            </a:r>
          </a:p>
        </p:txBody>
      </p:sp>
      <p:sp>
        <p:nvSpPr>
          <p:cNvPr id="114" name="Shape 114"/>
          <p:cNvSpPr>
            <a:spLocks noGrp="1"/>
          </p:cNvSpPr>
          <p:nvPr>
            <p:ph type="body" idx="1"/>
          </p:nvPr>
        </p:nvSpPr>
        <p:spPr>
          <a:xfrm>
            <a:off x="520700" y="2209800"/>
            <a:ext cx="11963400" cy="7493000"/>
          </a:xfrm>
          <a:prstGeom prst="rect">
            <a:avLst/>
          </a:prstGeom>
        </p:spPr>
        <p:txBody>
          <a:bodyPr/>
          <a:lstStyle/>
          <a:p>
            <a:pPr marL="900805" indent="-570605">
              <a:spcBef>
                <a:spcPts val="1100"/>
              </a:spcBef>
              <a:buSzPct val="40000"/>
              <a:buBlip>
                <a:blip r:embed="rId2"/>
              </a:buBlip>
              <a:defRPr sz="4800">
                <a:solidFill>
                  <a:srgbClr val="FFFFFF"/>
                </a:solidFill>
                <a:latin typeface="Savoye LET"/>
                <a:ea typeface="Savoye LET"/>
                <a:cs typeface="Savoye LET"/>
                <a:sym typeface="Savoye LET"/>
              </a:defRPr>
            </a:pPr>
            <a:r>
              <a:rPr b="1">
                <a:latin typeface="Arial"/>
                <a:ea typeface="Arial"/>
                <a:cs typeface="Arial"/>
                <a:sym typeface="Arial"/>
              </a:rPr>
              <a:t>PROCEDURES</a:t>
            </a:r>
          </a:p>
          <a:p>
            <a:pPr marL="457200" indent="114300" defTabSz="457200">
              <a:spcBef>
                <a:spcPts val="0"/>
              </a:spcBef>
              <a:buSzTx/>
              <a:buNone/>
              <a:tabLst>
                <a:tab pos="457200" algn="l"/>
              </a:tabLst>
              <a:defRPr sz="4800">
                <a:solidFill>
                  <a:srgbClr val="FFFFFF"/>
                </a:solidFill>
                <a:latin typeface="Times New Roman"/>
                <a:ea typeface="Times New Roman"/>
                <a:cs typeface="Times New Roman"/>
                <a:sym typeface="Times New Roman"/>
              </a:defRPr>
            </a:pPr>
            <a:r>
              <a:t>1. Find the volume of your helium balloon in cm</a:t>
            </a:r>
            <a:r>
              <a:rPr baseline="31999"/>
              <a:t>3</a:t>
            </a:r>
            <a:r>
              <a:t>.</a:t>
            </a:r>
          </a:p>
          <a:p>
            <a:pPr marL="228600" indent="342900" defTabSz="457200">
              <a:spcBef>
                <a:spcPts val="0"/>
              </a:spcBef>
              <a:buSzTx/>
              <a:buNone/>
              <a:defRPr sz="4800">
                <a:latin typeface="Times New Roman"/>
                <a:ea typeface="Times New Roman"/>
                <a:cs typeface="Times New Roman"/>
                <a:sym typeface="Times New Roman"/>
              </a:defRPr>
            </a:pPr>
            <a:endParaRPr/>
          </a:p>
          <a:p>
            <a:pPr marL="457200" indent="114300" defTabSz="457200">
              <a:spcBef>
                <a:spcPts val="0"/>
              </a:spcBef>
              <a:buSzTx/>
              <a:buNone/>
              <a:tabLst>
                <a:tab pos="457200" algn="l"/>
              </a:tabLst>
              <a:defRPr sz="4800">
                <a:solidFill>
                  <a:srgbClr val="000080"/>
                </a:solidFill>
                <a:latin typeface="Times New Roman"/>
                <a:ea typeface="Times New Roman"/>
                <a:cs typeface="Times New Roman"/>
                <a:sym typeface="Times New Roman"/>
              </a:defRPr>
            </a:pPr>
            <a:r>
              <a:t>2. Take the helium filled balloon and attach enough paper clips to the end of it to achieve neutral buoyancy. Find the mass of the paper clips.</a:t>
            </a:r>
          </a:p>
          <a:p>
            <a:pPr marL="0" indent="342900" defTabSz="457200">
              <a:spcBef>
                <a:spcPts val="0"/>
              </a:spcBef>
              <a:buSzTx/>
              <a:buNone/>
              <a:defRPr sz="4800">
                <a:solidFill>
                  <a:srgbClr val="FFFFFF"/>
                </a:solidFill>
                <a:latin typeface="Times New Roman"/>
                <a:ea typeface="Times New Roman"/>
                <a:cs typeface="Times New Roman"/>
                <a:sym typeface="Times New Roman"/>
              </a:defRPr>
            </a:pPr>
            <a:endParaRPr/>
          </a:p>
        </p:txBody>
      </p:sp>
      <p:pic>
        <p:nvPicPr>
          <p:cNvPr id="115" name="droppedImage-5.png"/>
          <p:cNvPicPr>
            <a:picLocks noChangeAspect="1"/>
          </p:cNvPicPr>
          <p:nvPr/>
        </p:nvPicPr>
        <p:blipFill>
          <a:blip r:embed="rId6">
            <a:extLst/>
          </a:blip>
          <a:stretch>
            <a:fillRect/>
          </a:stretch>
        </p:blipFill>
        <p:spPr>
          <a:xfrm>
            <a:off x="10464800" y="0"/>
            <a:ext cx="2540000" cy="27813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droppedImage-6.png"/>
          <p:cNvPicPr>
            <a:picLocks noChangeAspect="1"/>
          </p:cNvPicPr>
          <p:nvPr/>
        </p:nvPicPr>
        <p:blipFill>
          <a:blip r:embed="rId2">
            <a:extLst/>
          </a:blip>
          <a:stretch>
            <a:fillRect/>
          </a:stretch>
        </p:blipFill>
        <p:spPr>
          <a:xfrm>
            <a:off x="-165100" y="-546100"/>
            <a:ext cx="7938640" cy="10401300"/>
          </a:xfrm>
          <a:prstGeom prst="rect">
            <a:avLst/>
          </a:prstGeom>
          <a:ln w="12700">
            <a:miter lim="400000"/>
          </a:ln>
        </p:spPr>
      </p:pic>
      <p:sp>
        <p:nvSpPr>
          <p:cNvPr id="118" name="Shape 118"/>
          <p:cNvSpPr/>
          <p:nvPr/>
        </p:nvSpPr>
        <p:spPr>
          <a:xfrm>
            <a:off x="1244600" y="2241550"/>
            <a:ext cx="10502900" cy="5257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57200" indent="-228600" algn="l" defTabSz="457200">
              <a:tabLst>
                <a:tab pos="457200" algn="l"/>
              </a:tabLst>
              <a:defRPr sz="4800">
                <a:latin typeface="Times New Roman"/>
                <a:ea typeface="Times New Roman"/>
                <a:cs typeface="Times New Roman"/>
                <a:sym typeface="Times New Roman"/>
              </a:defRPr>
            </a:pPr>
            <a:r>
              <a:t>3.  Calculate the buoyant force of the helium filled balloon.  Calculate how many balloons it would take to lift a 22.7 kg. Boy.</a:t>
            </a:r>
          </a:p>
          <a:p>
            <a:pPr algn="l" defTabSz="457200">
              <a:defRPr sz="4800">
                <a:latin typeface="Times New Roman"/>
                <a:ea typeface="Times New Roman"/>
                <a:cs typeface="Times New Roman"/>
                <a:sym typeface="Times New Roman"/>
              </a:defRPr>
            </a:pPr>
            <a:endParaRPr/>
          </a:p>
          <a:p>
            <a:pPr algn="l" defTabSz="457200">
              <a:defRPr sz="4800">
                <a:latin typeface="Times New Roman"/>
                <a:ea typeface="Times New Roman"/>
                <a:cs typeface="Times New Roman"/>
                <a:sym typeface="Times New Roman"/>
              </a:defRPr>
            </a:pPr>
            <a:r>
              <a:t>4. Calculate how many balloons it would take to keep you aloft.</a:t>
            </a:r>
          </a:p>
        </p:txBody>
      </p:sp>
      <p:sp>
        <p:nvSpPr>
          <p:cNvPr id="119" name="Shape 119"/>
          <p:cNvSpPr/>
          <p:nvPr/>
        </p:nvSpPr>
        <p:spPr>
          <a:xfrm>
            <a:off x="3590584" y="723900"/>
            <a:ext cx="5188632" cy="990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400">
                <a:latin typeface="Marker Felt"/>
                <a:ea typeface="Marker Felt"/>
                <a:cs typeface="Marker Felt"/>
                <a:sym typeface="Marker Felt"/>
              </a:defRPr>
            </a:lvl1pPr>
          </a:lstStyle>
          <a:p>
            <a:r>
              <a:t>Balloon Boy Lab</a:t>
            </a:r>
          </a:p>
        </p:txBody>
      </p:sp>
      <p:sp>
        <p:nvSpPr>
          <p:cNvPr id="120" name="Shape 120"/>
          <p:cNvSpPr/>
          <p:nvPr/>
        </p:nvSpPr>
        <p:spPr>
          <a:xfrm>
            <a:off x="5313219" y="8794750"/>
            <a:ext cx="4679306" cy="4572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atin typeface="Gill Sans"/>
                <a:ea typeface="Gill Sans"/>
                <a:cs typeface="Gill Sans"/>
                <a:sym typeface="Gill Sans"/>
              </a:defRPr>
            </a:lvl1pPr>
          </a:lstStyle>
          <a:p>
            <a:r>
              <a:t>This is “Lawnchair Larry” July 2, 1983</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pic>
        <p:nvPicPr>
          <p:cNvPr id="122" name="funtheme_star-small_white.tif"/>
          <p:cNvPicPr>
            <a:picLocks noChangeAspect="1"/>
          </p:cNvPicPr>
          <p:nvPr/>
        </p:nvPicPr>
        <p:blipFill>
          <a:blip r:embed="rId5">
            <a:extLst/>
          </a:blip>
          <a:stretch>
            <a:fillRect/>
          </a:stretch>
        </p:blipFill>
        <p:spPr>
          <a:xfrm>
            <a:off x="11480800" y="304800"/>
            <a:ext cx="1155700" cy="1130300"/>
          </a:xfrm>
          <a:prstGeom prst="rect">
            <a:avLst/>
          </a:prstGeom>
          <a:ln w="12700">
            <a:miter lim="400000"/>
          </a:ln>
        </p:spPr>
      </p:pic>
      <p:pic>
        <p:nvPicPr>
          <p:cNvPr id="123" name="funtheme_star_white.tif"/>
          <p:cNvPicPr>
            <a:picLocks noChangeAspect="1"/>
          </p:cNvPicPr>
          <p:nvPr/>
        </p:nvPicPr>
        <p:blipFill>
          <a:blip r:embed="rId6">
            <a:extLst/>
          </a:blip>
          <a:stretch>
            <a:fillRect/>
          </a:stretch>
        </p:blipFill>
        <p:spPr>
          <a:xfrm>
            <a:off x="419100" y="7759700"/>
            <a:ext cx="1612900" cy="1562100"/>
          </a:xfrm>
          <a:prstGeom prst="rect">
            <a:avLst/>
          </a:prstGeom>
          <a:ln w="12700">
            <a:miter lim="400000"/>
          </a:ln>
        </p:spPr>
      </p:pic>
      <p:pic>
        <p:nvPicPr>
          <p:cNvPr id="124" name="droppedImage-7.png"/>
          <p:cNvPicPr>
            <a:picLocks noChangeAspect="1"/>
          </p:cNvPicPr>
          <p:nvPr/>
        </p:nvPicPr>
        <p:blipFill>
          <a:blip r:embed="rId7">
            <a:extLst/>
          </a:blip>
          <a:stretch>
            <a:fillRect/>
          </a:stretch>
        </p:blipFill>
        <p:spPr>
          <a:xfrm>
            <a:off x="0" y="0"/>
            <a:ext cx="13004800" cy="9753600"/>
          </a:xfrm>
          <a:prstGeom prst="rect">
            <a:avLst/>
          </a:prstGeom>
          <a:ln w="12700">
            <a:miter lim="400000"/>
          </a:ln>
        </p:spPr>
      </p:pic>
      <p:sp>
        <p:nvSpPr>
          <p:cNvPr id="125" name="Shape 125"/>
          <p:cNvSpPr>
            <a:spLocks noGrp="1"/>
          </p:cNvSpPr>
          <p:nvPr>
            <p:ph type="title"/>
          </p:nvPr>
        </p:nvSpPr>
        <p:spPr>
          <a:xfrm>
            <a:off x="1765300" y="520700"/>
            <a:ext cx="9245600" cy="1511300"/>
          </a:xfrm>
          <a:prstGeom prst="rect">
            <a:avLst/>
          </a:prstGeom>
        </p:spPr>
        <p:txBody>
          <a:bodyPr/>
          <a:lstStyle>
            <a:lvl1pPr defTabSz="549148">
              <a:defRPr sz="7896">
                <a:solidFill>
                  <a:srgbClr val="FFFFFF"/>
                </a:solidFill>
                <a:latin typeface="Party LET"/>
                <a:ea typeface="Party LET"/>
                <a:cs typeface="Party LET"/>
                <a:sym typeface="Party LET"/>
              </a:defRPr>
            </a:lvl1pPr>
          </a:lstStyle>
          <a:p>
            <a:r>
              <a:t>Balloon Boy Lab</a:t>
            </a:r>
          </a:p>
        </p:txBody>
      </p:sp>
      <p:pic>
        <p:nvPicPr>
          <p:cNvPr id="126" name="Helium balloon powered flight for Oregon man_s lawn chair.mov"/>
          <p:cNvPicPr>
            <a:picLocks/>
          </p:cNvPicPr>
          <p:nvPr>
            <a:videoFile r:link="rId2"/>
            <p:extLst>
              <p:ext uri="{DAA4B4D4-6D71-4841-9C94-3DE7FCFB9230}">
                <p14:media xmlns:p14="http://schemas.microsoft.com/office/powerpoint/2010/main" r:embed="rId1"/>
              </p:ext>
            </p:extLst>
          </p:nvPr>
        </p:nvPicPr>
        <p:blipFill>
          <a:blip r:embed="rId8">
            <a:extLst/>
          </a:blip>
          <a:stretch>
            <a:fillRect/>
          </a:stretch>
        </p:blipFill>
        <p:spPr>
          <a:xfrm>
            <a:off x="2171700" y="2298700"/>
            <a:ext cx="8661400" cy="649605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58" fill="hold"/>
                                        <p:tgtEl>
                                          <p:spTgt spid="1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droppedImage-8.png"/>
          <p:cNvPicPr>
            <a:picLocks noChangeAspect="1"/>
          </p:cNvPicPr>
          <p:nvPr/>
        </p:nvPicPr>
        <p:blipFill>
          <a:blip r:embed="rId2">
            <a:extLst/>
          </a:blip>
          <a:stretch>
            <a:fillRect/>
          </a:stretch>
        </p:blipFill>
        <p:spPr>
          <a:xfrm>
            <a:off x="-304800" y="0"/>
            <a:ext cx="13614400" cy="9753600"/>
          </a:xfrm>
          <a:prstGeom prst="rect">
            <a:avLst/>
          </a:prstGeom>
          <a:ln w="12700">
            <a:miter lim="400000"/>
          </a:ln>
        </p:spPr>
      </p:pic>
      <p:sp>
        <p:nvSpPr>
          <p:cNvPr id="129" name="Shape 129"/>
          <p:cNvSpPr/>
          <p:nvPr/>
        </p:nvSpPr>
        <p:spPr>
          <a:xfrm>
            <a:off x="5130800" y="6159500"/>
            <a:ext cx="73914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a:latin typeface="Times New Roman"/>
                <a:ea typeface="Times New Roman"/>
                <a:cs typeface="Times New Roman"/>
                <a:sym typeface="Times New Roman"/>
              </a:defRPr>
            </a:pPr>
            <a:r>
              <a:rPr>
                <a:solidFill>
                  <a:srgbClr val="FFFFFF"/>
                </a:solidFill>
              </a:rPr>
              <a:t>Now calculate the volume of a weather balloon that has a diameter of 8 feet.  How many balloon would it take to lift a small house that weighs</a:t>
            </a:r>
            <a:r>
              <a:t> </a:t>
            </a:r>
            <a:r>
              <a:rPr>
                <a:solidFill>
                  <a:srgbClr val="FFFFFF"/>
                </a:solidFill>
              </a:rPr>
              <a:t>454.5 kg.</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273</Words>
  <Application>Microsoft Office PowerPoint</Application>
  <PresentationFormat>Custom</PresentationFormat>
  <Paragraphs>29</Paragraphs>
  <Slides>10</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Gill Sans</vt:lpstr>
      <vt:lpstr>Helvetica Light</vt:lpstr>
      <vt:lpstr>Helvetica Neue</vt:lpstr>
      <vt:lpstr>Marker Felt</vt:lpstr>
      <vt:lpstr>Party LET</vt:lpstr>
      <vt:lpstr>Savoye LET</vt:lpstr>
      <vt:lpstr>Times New Roman</vt:lpstr>
      <vt:lpstr>White</vt:lpstr>
      <vt:lpstr>Balloon Boy Lab</vt:lpstr>
      <vt:lpstr>Balloon Boy Lab</vt:lpstr>
      <vt:lpstr>Balloon Boy Lab</vt:lpstr>
      <vt:lpstr>Balloon Boy Lab</vt:lpstr>
      <vt:lpstr>Balloon Boy Lab</vt:lpstr>
      <vt:lpstr>Balloon Boy Lab</vt:lpstr>
      <vt:lpstr>PowerPoint Presentation</vt:lpstr>
      <vt:lpstr>Balloon Boy Lab</vt:lpstr>
      <vt:lpstr>PowerPoint Presentation</vt:lpstr>
      <vt:lpstr>Balloon Boy Lab</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Balloon Boy Lab</dc:title>
  <dc:creator>Adams, Wendy</dc:creator>
  <cp:lastModifiedBy>Adams, Wendy</cp:lastModifiedBy>
  <cp:revision>1</cp:revision>
  <dcterms:modified xsi:type="dcterms:W3CDTF">2017-07-13T02:09:09Z</dcterms:modified>
</cp:coreProperties>
</file>