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6E81-E22D-4E06-BB81-9090B2942D59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1112-6BAB-4C02-AD22-5C0FE3DFBE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1.wav"/><Relationship Id="rId3" Type="http://schemas.openxmlformats.org/officeDocument/2006/relationships/audio" Target="../media/media3.wav"/><Relationship Id="rId7" Type="http://schemas.microsoft.com/office/2007/relationships/media" Target="../media/media4.wav"/><Relationship Id="rId12" Type="http://schemas.microsoft.com/office/2007/relationships/media" Target="../media/media3.wav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1" Type="http://schemas.openxmlformats.org/officeDocument/2006/relationships/audio" Target="../media/media1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audio" Target="../media/media5.wav"/><Relationship Id="rId15" Type="http://schemas.microsoft.com/office/2007/relationships/media" Target="../media/media2.wav"/><Relationship Id="rId10" Type="http://schemas.openxmlformats.org/officeDocument/2006/relationships/image" Target="../media/image1.png"/><Relationship Id="rId4" Type="http://schemas.openxmlformats.org/officeDocument/2006/relationships/audio" Target="../media/media4.wav"/><Relationship Id="rId9" Type="http://schemas.microsoft.com/office/2007/relationships/media" Target="../media/media5.wav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0668480"/>
              </p:ext>
            </p:extLst>
          </p:nvPr>
        </p:nvGraphicFramePr>
        <p:xfrm>
          <a:off x="1334219" y="744747"/>
          <a:ext cx="6369170" cy="5147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77850"/>
                <a:gridCol w="590670"/>
              </a:tblGrid>
              <a:tr h="5147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447800" y="1600200"/>
            <a:ext cx="0" cy="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69521" y="5965166"/>
            <a:ext cx="672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20     31.5       63         125        250       500      1000       2000     4000      8000    16000   20,000</a:t>
            </a: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OCTAVE BAND CENTER FREQUENCY - Hz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69366" y="736121"/>
            <a:ext cx="5751" cy="51384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97947" y="750498"/>
            <a:ext cx="0" cy="5141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297947" y="5891842"/>
            <a:ext cx="86264" cy="2070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 rot="5400000">
            <a:off x="3973183" y="-1094117"/>
            <a:ext cx="228600" cy="5236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05600" y="1409700"/>
            <a:ext cx="554750" cy="2286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1532" y="1201947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HEARING FREQ. RANGE FOR YOU YOUNG GUYS</a:t>
            </a:r>
          </a:p>
        </p:txBody>
      </p:sp>
      <p:sp>
        <p:nvSpPr>
          <p:cNvPr id="21" name="Down Arrow 20"/>
          <p:cNvSpPr/>
          <p:nvPr/>
        </p:nvSpPr>
        <p:spPr>
          <a:xfrm rot="5400000">
            <a:off x="3214727" y="331293"/>
            <a:ext cx="229501" cy="3659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48075" y="2046420"/>
            <a:ext cx="793629" cy="24082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9600" y="1854395"/>
            <a:ext cx="48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HEARING FREQ. RANGE FOR SOME OF US "MATURE" GUYS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3470" y="2430470"/>
            <a:ext cx="1105979" cy="280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PIANO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1896374" y="2630252"/>
            <a:ext cx="4098985" cy="2509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>
            <a:off x="1479432" y="3328359"/>
            <a:ext cx="5809890" cy="2688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8435" y="3121760"/>
            <a:ext cx="5453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YOUR  STEREO SYSTEM (PERHAPS SOME WISHFUL THINKING HERE)</a:t>
            </a:r>
          </a:p>
        </p:txBody>
      </p:sp>
      <p:grpSp>
        <p:nvGrpSpPr>
          <p:cNvPr id="4" name="Group 94"/>
          <p:cNvGrpSpPr/>
          <p:nvPr/>
        </p:nvGrpSpPr>
        <p:grpSpPr>
          <a:xfrm>
            <a:off x="3079630" y="3686356"/>
            <a:ext cx="3269412" cy="661355"/>
            <a:chOff x="3079630" y="3686356"/>
            <a:chExt cx="3269412" cy="661355"/>
          </a:xfrm>
        </p:grpSpPr>
        <p:sp>
          <p:nvSpPr>
            <p:cNvPr id="35" name="Left Arrow 34"/>
            <p:cNvSpPr/>
            <p:nvPr/>
          </p:nvSpPr>
          <p:spPr>
            <a:xfrm>
              <a:off x="3079630" y="4071668"/>
              <a:ext cx="2053089" cy="267418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5158596" y="4071666"/>
              <a:ext cx="1190446" cy="276045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16393" y="3686356"/>
              <a:ext cx="234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SPEECH</a:t>
              </a:r>
            </a:p>
            <a:p>
              <a:pPr algn="ctr"/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VOWELS         CONSONANTS</a:t>
              </a:r>
            </a:p>
          </p:txBody>
        </p:sp>
      </p:grpSp>
      <p:grpSp>
        <p:nvGrpSpPr>
          <p:cNvPr id="7" name="Group 53"/>
          <p:cNvGrpSpPr/>
          <p:nvPr/>
        </p:nvGrpSpPr>
        <p:grpSpPr>
          <a:xfrm>
            <a:off x="2394368" y="3660000"/>
            <a:ext cx="1599662" cy="325404"/>
            <a:chOff x="2394368" y="3660000"/>
            <a:chExt cx="1599662" cy="325404"/>
          </a:xfrm>
        </p:grpSpPr>
        <p:sp>
          <p:nvSpPr>
            <p:cNvPr id="42" name="TextBox 41"/>
            <p:cNvSpPr txBox="1"/>
            <p:nvPr/>
          </p:nvSpPr>
          <p:spPr>
            <a:xfrm>
              <a:off x="2394368" y="3660000"/>
              <a:ext cx="1458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NATURALNESS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700732" y="3804249"/>
              <a:ext cx="293298" cy="1811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4"/>
          <p:cNvGrpSpPr/>
          <p:nvPr/>
        </p:nvGrpSpPr>
        <p:grpSpPr>
          <a:xfrm>
            <a:off x="5607170" y="3651373"/>
            <a:ext cx="1967541" cy="276999"/>
            <a:chOff x="5607170" y="3651373"/>
            <a:chExt cx="1967541" cy="276999"/>
          </a:xfrm>
        </p:grpSpPr>
        <p:sp>
          <p:nvSpPr>
            <p:cNvPr id="43" name="TextBox 42"/>
            <p:cNvSpPr txBox="1"/>
            <p:nvPr/>
          </p:nvSpPr>
          <p:spPr>
            <a:xfrm>
              <a:off x="5898311" y="3651373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INTELLIGIBILITY</a:t>
              </a:r>
            </a:p>
          </p:txBody>
        </p:sp>
        <p:cxnSp>
          <p:nvCxnSpPr>
            <p:cNvPr id="52" name="Straight Arrow Connector 51"/>
            <p:cNvCxnSpPr>
              <a:stCxn id="43" idx="1"/>
            </p:cNvCxnSpPr>
            <p:nvPr/>
          </p:nvCxnSpPr>
          <p:spPr>
            <a:xfrm flipH="1">
              <a:off x="5607170" y="3789873"/>
              <a:ext cx="291141" cy="1006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9"/>
          <p:cNvGrpSpPr/>
          <p:nvPr/>
        </p:nvGrpSpPr>
        <p:grpSpPr>
          <a:xfrm>
            <a:off x="5089585" y="4803476"/>
            <a:ext cx="3810359" cy="988613"/>
            <a:chOff x="5098212" y="4803476"/>
            <a:chExt cx="3810359" cy="988613"/>
          </a:xfrm>
        </p:grpSpPr>
        <p:grpSp>
          <p:nvGrpSpPr>
            <p:cNvPr id="16" name="Group 72"/>
            <p:cNvGrpSpPr/>
            <p:nvPr/>
          </p:nvGrpSpPr>
          <p:grpSpPr>
            <a:xfrm>
              <a:off x="5098212" y="4803476"/>
              <a:ext cx="3810359" cy="646331"/>
              <a:chOff x="5047531" y="4304581"/>
              <a:chExt cx="3810359" cy="646331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632330" y="4347712"/>
                <a:ext cx="0" cy="300488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047531" y="4339086"/>
                <a:ext cx="0" cy="300488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6509349" y="4304581"/>
                <a:ext cx="23485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35%± OF SPEECH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INTELLIGIBILITY IS IN </a:t>
                </a:r>
              </a:p>
              <a:p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2000 Hz OCTAVE BAND</a:t>
                </a: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>
                <a:off x="5047531" y="4489330"/>
                <a:ext cx="621101" cy="646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642753" y="4495799"/>
                <a:ext cx="910447" cy="215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2khzspeech3b.wav">
              <a:hlinkClick r:id="" action="ppaction://media"/>
            </p:cNvPr>
            <p:cNvPicPr>
              <a:picLocks noChangeAspect="1"/>
            </p:cNvPicPr>
            <p:nvPr>
              <a:audioFile r:link="rId5"/>
              <p:extLst>
                <p:ext uri="{DAA4B4D4-6D71-4841-9C94-3DE7FCFB9230}">
                  <p14:media xmlns="" xmlns:p14="http://schemas.microsoft.com/office/powerpoint/2010/main" r:embed="rId9"/>
                </p:ext>
              </p:ext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6722853" y="5342827"/>
              <a:ext cx="449262" cy="449262"/>
            </a:xfrm>
            <a:prstGeom prst="rect">
              <a:avLst/>
            </a:prstGeom>
          </p:spPr>
        </p:pic>
      </p:grpSp>
      <p:grpSp>
        <p:nvGrpSpPr>
          <p:cNvPr id="24" name="Group 88"/>
          <p:cNvGrpSpPr/>
          <p:nvPr/>
        </p:nvGrpSpPr>
        <p:grpSpPr>
          <a:xfrm>
            <a:off x="1423359" y="4329024"/>
            <a:ext cx="4908430" cy="465181"/>
            <a:chOff x="1423359" y="4329024"/>
            <a:chExt cx="4908430" cy="465181"/>
          </a:xfrm>
        </p:grpSpPr>
        <p:grpSp>
          <p:nvGrpSpPr>
            <p:cNvPr id="26" name="Group 74"/>
            <p:cNvGrpSpPr/>
            <p:nvPr/>
          </p:nvGrpSpPr>
          <p:grpSpPr>
            <a:xfrm>
              <a:off x="1423359" y="4329024"/>
              <a:ext cx="1597323" cy="465181"/>
              <a:chOff x="1431985" y="4544684"/>
              <a:chExt cx="1597323" cy="465181"/>
            </a:xfrm>
          </p:grpSpPr>
          <p:pic>
            <p:nvPicPr>
              <p:cNvPr id="70" name="FullRangeSpeech3b.wav">
                <a:hlinkClick r:id="" action="ppaction://media"/>
              </p:cNvPr>
              <p:cNvPicPr>
                <a:picLocks noChangeAspect="1"/>
              </p:cNvPicPr>
              <p:nvPr>
                <a:audioFile r:link="rId4"/>
                <p:extLst>
                  <p:ext uri="{DAA4B4D4-6D71-4841-9C94-3DE7FCFB9230}">
                    <p14:media xmlns="" xmlns:p14="http://schemas.microsoft.com/office/powerpoint/2010/main" r:embed="rId7"/>
                  </p:ext>
                </p:extLst>
              </p:nvPr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72108" y="4552665"/>
                <a:ext cx="457200" cy="457200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431985" y="4544684"/>
                <a:ext cx="1183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FULL RANGE SPEECH</a:t>
                </a:r>
              </a:p>
            </p:txBody>
          </p:sp>
        </p:grpSp>
        <p:cxnSp>
          <p:nvCxnSpPr>
            <p:cNvPr id="88" name="Straight Arrow Connector 87"/>
            <p:cNvCxnSpPr/>
            <p:nvPr/>
          </p:nvCxnSpPr>
          <p:spPr>
            <a:xfrm>
              <a:off x="3062377" y="4554747"/>
              <a:ext cx="326941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92"/>
          <p:cNvGrpSpPr/>
          <p:nvPr/>
        </p:nvGrpSpPr>
        <p:grpSpPr>
          <a:xfrm>
            <a:off x="1423358" y="4768251"/>
            <a:ext cx="2216989" cy="716061"/>
            <a:chOff x="1423358" y="4768251"/>
            <a:chExt cx="2216989" cy="716061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3062377" y="4996851"/>
              <a:ext cx="57797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250Hzspeech3b.wav">
              <a:hlinkClick r:id=""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="" xmlns:p14="http://schemas.microsoft.com/office/powerpoint/2010/main" r:embed="rId12"/>
                </p:ext>
              </p:ext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2587924" y="4768251"/>
              <a:ext cx="457200" cy="457200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423358" y="4837981"/>
              <a:ext cx="1079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SPEECH AT 250 Hz AND BELOW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313621" y="5484312"/>
            <a:ext cx="240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AN OCTAVE?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7492" y="77638"/>
            <a:ext cx="6456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LET'S TAKE A LOOK AT SOME FREQUENCY STUFF  AND ITS RELATION TO SPEECH INTELLIGIBILITY</a:t>
            </a:r>
          </a:p>
        </p:txBody>
      </p:sp>
      <p:grpSp>
        <p:nvGrpSpPr>
          <p:cNvPr id="30" name="Group 10"/>
          <p:cNvGrpSpPr/>
          <p:nvPr/>
        </p:nvGrpSpPr>
        <p:grpSpPr>
          <a:xfrm>
            <a:off x="3648974" y="2255405"/>
            <a:ext cx="4710022" cy="922078"/>
            <a:chOff x="3648974" y="2255405"/>
            <a:chExt cx="4710022" cy="922078"/>
          </a:xfrm>
        </p:grpSpPr>
        <p:sp>
          <p:nvSpPr>
            <p:cNvPr id="29" name="TextBox 28"/>
            <p:cNvSpPr txBox="1"/>
            <p:nvPr/>
          </p:nvSpPr>
          <p:spPr>
            <a:xfrm>
              <a:off x="3944249" y="2846717"/>
              <a:ext cx="10849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MIDDLE C</a:t>
              </a:r>
            </a:p>
          </p:txBody>
        </p:sp>
        <p:cxnSp>
          <p:nvCxnSpPr>
            <p:cNvPr id="31" name="Straight Connector 30"/>
            <p:cNvCxnSpPr>
              <a:stCxn id="29" idx="1"/>
            </p:cNvCxnSpPr>
            <p:nvPr/>
          </p:nvCxnSpPr>
          <p:spPr>
            <a:xfrm flipH="1" flipV="1">
              <a:off x="3648974" y="2846716"/>
              <a:ext cx="295275" cy="138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4876800" y="2915966"/>
              <a:ext cx="1537659" cy="692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753819" y="2363638"/>
              <a:ext cx="2441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TWO Cs ABOVE MIDDLE C</a:t>
              </a:r>
            </a:p>
          </p:txBody>
        </p:sp>
        <p:cxnSp>
          <p:nvCxnSpPr>
            <p:cNvPr id="6" name="Straight Connector 5"/>
            <p:cNvCxnSpPr>
              <a:stCxn id="3" idx="1"/>
            </p:cNvCxnSpPr>
            <p:nvPr/>
          </p:nvCxnSpPr>
          <p:spPr>
            <a:xfrm flipH="1">
              <a:off x="5416910" y="2502138"/>
              <a:ext cx="336909" cy="1587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03 - 256Hz1a_4sec.wav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="" xmlns:p14="http://schemas.microsoft.com/office/powerpoint/2010/main" r:embed="rId13"/>
                </p:ext>
              </p:ext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6481214" y="2666889"/>
              <a:ext cx="510594" cy="510594"/>
            </a:xfrm>
            <a:prstGeom prst="rect">
              <a:avLst/>
            </a:prstGeom>
          </p:spPr>
        </p:pic>
        <p:pic>
          <p:nvPicPr>
            <p:cNvPr id="10" name="06 - 2000Hz_4sec.wav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="" xmlns:p14="http://schemas.microsoft.com/office/powerpoint/2010/main" r:embed="rId15"/>
                </p:ext>
              </p:ext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7858664" y="2255405"/>
              <a:ext cx="500332" cy="500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99920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On-screen Show (4:3)</PresentationFormat>
  <Paragraphs>19</Paragraphs>
  <Slides>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Wendy</cp:lastModifiedBy>
  <cp:revision>1</cp:revision>
  <dcterms:created xsi:type="dcterms:W3CDTF">2012-01-30T03:18:36Z</dcterms:created>
  <dcterms:modified xsi:type="dcterms:W3CDTF">2012-01-30T03:19:03Z</dcterms:modified>
</cp:coreProperties>
</file>