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ECD2F-4774-4E6A-9706-E6DDF344C42A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DA27-1821-4F6F-970B-DB93DAFBE0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Fishie Refraction 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264545" cy="6764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www.physics.upenn.edu/courses/gladney/phys151/lectures/images/diverging_lens_displa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219200"/>
            <a:ext cx="9048019" cy="38862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24400" y="1600200"/>
            <a:ext cx="4419600" cy="4525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8" name="Picture 4" descr="http://t3.gstatic.com/images?q=tbn:ANd9GcSi_HlRjD5wVprWXw_zIMt-IgAhEQ0s1IMTzQELvFqp1XahxOfV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0" y="1188776"/>
            <a:ext cx="8917300" cy="3992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://t3.gstatic.com/images?q=tbn:ANd9GcRnUCSEsdqP93X4rNBtijoBITQhDLDOA-MtynXdvLX0cHFJ7K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169"/>
            <a:ext cx="9144000" cy="6822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3.gstatic.com/images?q=tbn:ANd9GcTt6dMYW1pTgrLsqiAlA3tt4jCbEKo8eReumdVjzqiUMKh9Bmt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85090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t2.gstatic.com/images?q=tbn:ANd9GcQm-OCE2dUAAGZfrf3h9fWybueEgTMiHTIIaBRY2Rlge4NbrsJ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959" y="1676400"/>
            <a:ext cx="8651913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://t2.gstatic.com/images?q=tbn:ANd9GcSCUfZiDA6LkF9dJIw2HPZaw5PDIYuU7bmb4-UDrP1B9VJKdD04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71676"/>
            <a:ext cx="9217314" cy="317672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1600200"/>
            <a:ext cx="43434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4" name="Picture 6" descr="http://t0.gstatic.com/images?q=tbn:ANd9GcTDXxVrr8pO2-Po8w4Wd58Hb2w4XACBFvzx3Bu7ev048IglxR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245593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t0.gstatic.com/images?q=tbn:ANd9GcR56APzIQfWOF2B_QcGzVGp76SNVEm6CUpVBJu8M74K7v6yyD1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275164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http://t1.gstatic.com/images?q=tbn:ANd9GcRGXgnyt1T3YpxwVCRpnrZI79VaSzJbzsMSGOGIqrZ3OnO95Dl5_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-76200"/>
            <a:ext cx="7467600" cy="7467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8" name="Picture 6" descr="http://t2.gstatic.com/images?q=tbn:ANd9GcTDKoT2KDUR8bDnCPw_QKmtWkp3DBCSxOtmXikG6mD-5lSHyn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735"/>
            <a:ext cx="9144000" cy="6219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</dc:creator>
  <cp:lastModifiedBy>Wendy</cp:lastModifiedBy>
  <cp:revision>3</cp:revision>
  <dcterms:created xsi:type="dcterms:W3CDTF">2012-02-22T03:30:39Z</dcterms:created>
  <dcterms:modified xsi:type="dcterms:W3CDTF">2012-02-22T04:09:39Z</dcterms:modified>
</cp:coreProperties>
</file>