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BA97-44BC-4B38-BCC0-F16CC46C3C59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760-F513-4877-8A7D-FFE63B99F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BA97-44BC-4B38-BCC0-F16CC46C3C59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760-F513-4877-8A7D-FFE63B99F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BA97-44BC-4B38-BCC0-F16CC46C3C59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760-F513-4877-8A7D-FFE63B99F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BA97-44BC-4B38-BCC0-F16CC46C3C59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760-F513-4877-8A7D-FFE63B99F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BA97-44BC-4B38-BCC0-F16CC46C3C59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760-F513-4877-8A7D-FFE63B99F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BA97-44BC-4B38-BCC0-F16CC46C3C59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760-F513-4877-8A7D-FFE63B99F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BA97-44BC-4B38-BCC0-F16CC46C3C59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760-F513-4877-8A7D-FFE63B99F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BA97-44BC-4B38-BCC0-F16CC46C3C59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760-F513-4877-8A7D-FFE63B99F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BA97-44BC-4B38-BCC0-F16CC46C3C59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760-F513-4877-8A7D-FFE63B99F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BA97-44BC-4B38-BCC0-F16CC46C3C59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760-F513-4877-8A7D-FFE63B99F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BA97-44BC-4B38-BCC0-F16CC46C3C59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5760-F513-4877-8A7D-FFE63B99F5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FBA97-44BC-4B38-BCC0-F16CC46C3C59}" type="datetimeFigureOut">
              <a:rPr lang="en-US" smtClean="0"/>
              <a:t>1/31/2012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5760-F513-4877-8A7D-FFE63B99F5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HW1pg1.jpeg"/>
          <p:cNvPicPr>
            <a:picLocks noChangeAspect="1"/>
          </p:cNvPicPr>
          <p:nvPr/>
        </p:nvPicPr>
        <p:blipFill>
          <a:blip r:embed="rId2" cstate="print"/>
          <a:srcRect l="5752" t="5556" r="5425" b="7778"/>
          <a:stretch>
            <a:fillRect/>
          </a:stretch>
        </p:blipFill>
        <p:spPr>
          <a:xfrm>
            <a:off x="1828800" y="-1"/>
            <a:ext cx="5542218" cy="69981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HW1pg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0782" t="6734" r="6424" b="10768"/>
          <a:stretch>
            <a:fillRect/>
          </a:stretch>
        </p:blipFill>
        <p:spPr>
          <a:xfrm>
            <a:off x="2209801" y="-1"/>
            <a:ext cx="5363546" cy="691615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W1pg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603" t="3367" r="6424" b="5717"/>
          <a:stretch>
            <a:fillRect/>
          </a:stretch>
        </p:blipFill>
        <p:spPr>
          <a:xfrm>
            <a:off x="2438400" y="-146539"/>
            <a:ext cx="5029200" cy="696350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Wendy</dc:creator>
  <cp:lastModifiedBy>Wendy</cp:lastModifiedBy>
  <cp:revision>2</cp:revision>
  <dcterms:created xsi:type="dcterms:W3CDTF">2012-02-01T04:34:59Z</dcterms:created>
  <dcterms:modified xsi:type="dcterms:W3CDTF">2012-02-01T04:46:49Z</dcterms:modified>
</cp:coreProperties>
</file>