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0" r:id="rId4"/>
    <p:sldId id="256" r:id="rId5"/>
    <p:sldId id="257" r:id="rId6"/>
    <p:sldId id="259" r:id="rId7"/>
    <p:sldId id="261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4649-EFC0-4D57-841E-298142215B4C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34F5B-4835-4D25-8780-A1C078C2D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c/cf/EM_Spectrum_Properties_edit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physicsclassroom.com/class/refln/u13l2d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8989858" cy="5638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152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Need a mirror ½ your height to see from head to toe.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Concave              Convex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converging              Diverging</a:t>
            </a:r>
            <a:endParaRPr lang="en-US" dirty="0"/>
          </a:p>
        </p:txBody>
      </p:sp>
      <p:pic>
        <p:nvPicPr>
          <p:cNvPr id="22530" name="Picture 2" descr="http://van.physics.illinois.edu/qa/pictures/1946/889377729__lens.GIF"/>
          <p:cNvPicPr>
            <a:picLocks noChangeAspect="1" noChangeArrowheads="1"/>
          </p:cNvPicPr>
          <p:nvPr/>
        </p:nvPicPr>
        <p:blipFill>
          <a:blip r:embed="rId2" cstate="print"/>
          <a:srcRect t="49701"/>
          <a:stretch>
            <a:fillRect/>
          </a:stretch>
        </p:blipFill>
        <p:spPr bwMode="auto">
          <a:xfrm>
            <a:off x="457200" y="1828800"/>
            <a:ext cx="8229600" cy="473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Concave              Convex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converging              Diverging</a:t>
            </a:r>
            <a:endParaRPr lang="en-US" dirty="0"/>
          </a:p>
        </p:txBody>
      </p:sp>
      <p:pic>
        <p:nvPicPr>
          <p:cNvPr id="4" name="Picture 2" descr="http://www.phys.ttu.edu/~batcam/Courses/semester%202/Readings/UNIT%2019%20READING%20B%20OPTICS_files/image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666" y="2667000"/>
            <a:ext cx="2973020" cy="2438400"/>
          </a:xfrm>
          <a:prstGeom prst="rect">
            <a:avLst/>
          </a:prstGeom>
          <a:noFill/>
        </p:spPr>
      </p:pic>
      <p:pic>
        <p:nvPicPr>
          <p:cNvPr id="5" name="Picture 2" descr="http://www.splung.com/optics/images/reflectionconvexmirror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72499"/>
            <a:ext cx="3686286" cy="28615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81200" y="5486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is Center of curvature	F is Focal Point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Move back, same amount of mirror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physicsclassroom.com/class/refln/u13l2d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2" y="1143000"/>
            <a:ext cx="9145272" cy="480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371600"/>
            <a:ext cx="2743200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1295400"/>
            <a:ext cx="2362200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34200" y="3276600"/>
            <a:ext cx="2209800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191000"/>
            <a:ext cx="2209800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5400000">
            <a:off x="3086100" y="2247900"/>
            <a:ext cx="1295400" cy="16764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6200000">
            <a:off x="5334000" y="1227590"/>
            <a:ext cx="381000" cy="16002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6200000">
            <a:off x="4991100" y="2324100"/>
            <a:ext cx="1066800" cy="16002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5400000">
            <a:off x="3522677" y="1236677"/>
            <a:ext cx="381000" cy="16002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38200" y="1371600"/>
            <a:ext cx="1981200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http://www.physicsclassroom.com/class/refln/u13l2b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815" y="152400"/>
            <a:ext cx="9021446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irrorimage.jpeg"/>
          <p:cNvPicPr>
            <a:picLocks noChangeAspect="1"/>
          </p:cNvPicPr>
          <p:nvPr/>
        </p:nvPicPr>
        <p:blipFill>
          <a:blip r:embed="rId2" cstate="print"/>
          <a:srcRect l="30135" t="8281" r="10269" b="65556"/>
          <a:stretch>
            <a:fillRect/>
          </a:stretch>
        </p:blipFill>
        <p:spPr>
          <a:xfrm rot="10800000">
            <a:off x="-270933" y="304800"/>
            <a:ext cx="9465733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irrorimage.jpeg"/>
          <p:cNvPicPr>
            <a:picLocks noChangeAspect="1"/>
          </p:cNvPicPr>
          <p:nvPr/>
        </p:nvPicPr>
        <p:blipFill>
          <a:blip r:embed="rId2" cstate="print"/>
          <a:srcRect l="30135" t="7584" r="10269" b="65556"/>
          <a:stretch>
            <a:fillRect/>
          </a:stretch>
        </p:blipFill>
        <p:spPr>
          <a:xfrm rot="10800000">
            <a:off x="-321733" y="304800"/>
            <a:ext cx="9465733" cy="58674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3970713" y="2362200"/>
            <a:ext cx="0" cy="12954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581400" y="29718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9800" y="3276600"/>
            <a:ext cx="25908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I’m assuming the reflective surface is the front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200400" y="3733800"/>
            <a:ext cx="3810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-300000" flipH="1" flipV="1">
            <a:off x="4191000" y="3276600"/>
            <a:ext cx="152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240000" flipH="1" flipV="1">
            <a:off x="3962400" y="2971800"/>
            <a:ext cx="2286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962400" y="2286000"/>
            <a:ext cx="381000" cy="685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physicsclassroom.com/class/refln/u13l2b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3941"/>
            <a:ext cx="7162800" cy="6787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Wave, particle or…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Wave vs. particle on microscopic scale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-7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meters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Very specialized study to see either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Ray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Approximation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Geometric Optics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Meters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Every day experiences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2" descr="File:EM Spectrum Properties edi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57477" t="23228" r="21741" b="43691"/>
          <a:stretch>
            <a:fillRect/>
          </a:stretch>
        </p:blipFill>
        <p:spPr bwMode="auto">
          <a:xfrm>
            <a:off x="6400800" y="1143000"/>
            <a:ext cx="2611876" cy="2463800"/>
          </a:xfrm>
          <a:prstGeom prst="rect">
            <a:avLst/>
          </a:prstGeom>
          <a:noFill/>
        </p:spPr>
      </p:pic>
      <p:pic>
        <p:nvPicPr>
          <p:cNvPr id="5" name="Picture 2" descr="http://www.physicsclassroom.com/class/refln/u13l2d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038600"/>
            <a:ext cx="3733800" cy="2341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Concave Mirror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 smtClean="0"/>
              <a:t>Converging mirror</a:t>
            </a:r>
            <a:r>
              <a:rPr lang="en-US" sz="2700" dirty="0" smtClean="0"/>
              <a:t>: light reflects from the </a:t>
            </a:r>
            <a:r>
              <a:rPr lang="en-US" sz="2700" i="1" dirty="0" smtClean="0"/>
              <a:t>inner</a:t>
            </a:r>
            <a:r>
              <a:rPr lang="en-US" sz="2700" dirty="0" smtClean="0"/>
              <a:t> surface of a  spherical mirror</a:t>
            </a:r>
            <a:endParaRPr lang="en-US" sz="2700" dirty="0"/>
          </a:p>
        </p:txBody>
      </p:sp>
      <p:pic>
        <p:nvPicPr>
          <p:cNvPr id="21506" name="Picture 2" descr="http://www.phys.ttu.edu/~batcam/Courses/semester%202/Readings/UNIT%2019%20READING%20B%20OPTICS_files/image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2508486" cy="2057400"/>
          </a:xfrm>
          <a:prstGeom prst="rect">
            <a:avLst/>
          </a:prstGeom>
          <a:noFill/>
        </p:spPr>
      </p:pic>
      <p:pic>
        <p:nvPicPr>
          <p:cNvPr id="21508" name="Picture 4" descr="http://www.visualphotos.com/photo/1x5045259/reflection_of_light_rays_by_a_concave_mirror_c47-3814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0800000">
            <a:off x="2895600" y="2450310"/>
            <a:ext cx="6248400" cy="4407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Convex Mirror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 smtClean="0"/>
              <a:t>Diverging mirror</a:t>
            </a:r>
            <a:r>
              <a:rPr lang="en-US" sz="2700" dirty="0" smtClean="0"/>
              <a:t>: light reflects from the </a:t>
            </a:r>
            <a:r>
              <a:rPr lang="en-US" sz="2700" i="1" dirty="0" smtClean="0"/>
              <a:t>outer</a:t>
            </a:r>
            <a:r>
              <a:rPr lang="en-US" sz="2700" dirty="0" smtClean="0"/>
              <a:t> surface of a  spherical mirror</a:t>
            </a:r>
            <a:endParaRPr lang="en-US" sz="2700" dirty="0"/>
          </a:p>
        </p:txBody>
      </p:sp>
      <p:pic>
        <p:nvPicPr>
          <p:cNvPr id="1026" name="Picture 2" descr="http://www.splung.com/optics/images/reflectionconvexmirro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2543175" cy="1974155"/>
          </a:xfrm>
          <a:prstGeom prst="rect">
            <a:avLst/>
          </a:prstGeom>
          <a:noFill/>
        </p:spPr>
      </p:pic>
      <p:pic>
        <p:nvPicPr>
          <p:cNvPr id="1028" name="Picture 4" descr="http://www.rkm.com.au/animations/animation-graphics/Convex-Mirror-Rays-Labe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2314574"/>
            <a:ext cx="6057900" cy="4543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72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Move back, same amount of mirror</vt:lpstr>
      <vt:lpstr>Slide 3</vt:lpstr>
      <vt:lpstr>Slide 4</vt:lpstr>
      <vt:lpstr>Slide 5</vt:lpstr>
      <vt:lpstr>Slide 6</vt:lpstr>
      <vt:lpstr>Wave, particle or…</vt:lpstr>
      <vt:lpstr>Concave Mirror Converging mirror: light reflects from the inner surface of a  spherical mirror</vt:lpstr>
      <vt:lpstr>Convex Mirror Diverging mirror: light reflects from the outer surface of a  spherical mirror</vt:lpstr>
      <vt:lpstr>Concave              Convex converging              Diverging</vt:lpstr>
      <vt:lpstr>Concave              Convex converging              Diverging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</dc:creator>
  <cp:lastModifiedBy>Wendy</cp:lastModifiedBy>
  <cp:revision>4</cp:revision>
  <dcterms:created xsi:type="dcterms:W3CDTF">2012-02-18T20:43:07Z</dcterms:created>
  <dcterms:modified xsi:type="dcterms:W3CDTF">2012-02-19T05:02:57Z</dcterms:modified>
</cp:coreProperties>
</file>