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ECB9-BF45-464A-819F-6C0F86756ED1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CBD2-8B7F-44E7-8B3B-57D41E2125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Magnetism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83" t="36000" r="40417" b="41334"/>
          <a:stretch>
            <a:fillRect/>
          </a:stretch>
        </p:blipFill>
        <p:spPr bwMode="auto">
          <a:xfrm>
            <a:off x="990600" y="2573020"/>
            <a:ext cx="7162800" cy="40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 magnetic metal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416" t="45535" r="48334" b="45132"/>
          <a:stretch>
            <a:fillRect/>
          </a:stretch>
        </p:blipFill>
        <p:spPr bwMode="auto">
          <a:xfrm>
            <a:off x="2209800" y="1737360"/>
            <a:ext cx="4953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7853" t="48489" r="50449" b="49973"/>
          <a:stretch>
            <a:fillRect/>
          </a:stretch>
        </p:blipFill>
        <p:spPr bwMode="auto">
          <a:xfrm rot="3907682">
            <a:off x="3993027" y="3370743"/>
            <a:ext cx="13459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7804" t="48489" r="50814" b="50031"/>
          <a:stretch>
            <a:fillRect/>
          </a:stretch>
        </p:blipFill>
        <p:spPr bwMode="auto">
          <a:xfrm rot="17494843">
            <a:off x="3652322" y="3975441"/>
            <a:ext cx="1094996" cy="73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7804" t="48489" r="50449" b="50031"/>
          <a:stretch>
            <a:fillRect/>
          </a:stretch>
        </p:blipFill>
        <p:spPr bwMode="auto">
          <a:xfrm rot="13596685">
            <a:off x="5313468" y="3917119"/>
            <a:ext cx="1384321" cy="73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7870" t="48489" r="50823" b="49973"/>
          <a:stretch>
            <a:fillRect/>
          </a:stretch>
        </p:blipFill>
        <p:spPr bwMode="auto">
          <a:xfrm rot="7705733">
            <a:off x="5515043" y="3172617"/>
            <a:ext cx="10355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7804" t="48489" r="50449" b="50031"/>
          <a:stretch>
            <a:fillRect/>
          </a:stretch>
        </p:blipFill>
        <p:spPr bwMode="auto">
          <a:xfrm rot="13596685">
            <a:off x="2259482" y="3969654"/>
            <a:ext cx="1384321" cy="73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7804" t="48489" r="50814" b="50031"/>
          <a:stretch>
            <a:fillRect/>
          </a:stretch>
        </p:blipFill>
        <p:spPr bwMode="auto">
          <a:xfrm rot="17494843">
            <a:off x="2737921" y="3172999"/>
            <a:ext cx="1094996" cy="73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Hot (magma)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93" t="31989" r="36321" b="25921"/>
          <a:stretch>
            <a:fillRect/>
          </a:stretch>
        </p:blipFill>
        <p:spPr bwMode="auto">
          <a:xfrm>
            <a:off x="533400" y="1219200"/>
            <a:ext cx="7848600" cy="51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5416" t="47637" r="48334" b="47768"/>
          <a:stretch>
            <a:fillRect/>
          </a:stretch>
        </p:blipFill>
        <p:spPr bwMode="auto">
          <a:xfrm>
            <a:off x="669615" y="3733800"/>
            <a:ext cx="24873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853" t="48489" r="50449" b="49973"/>
          <a:stretch>
            <a:fillRect/>
          </a:stretch>
        </p:blipFill>
        <p:spPr bwMode="auto">
          <a:xfrm rot="3907682">
            <a:off x="2339971" y="4005756"/>
            <a:ext cx="675929" cy="3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804" t="48489" r="50449" b="50031"/>
          <a:stretch>
            <a:fillRect/>
          </a:stretch>
        </p:blipFill>
        <p:spPr bwMode="auto">
          <a:xfrm rot="13596685">
            <a:off x="1396549" y="4233581"/>
            <a:ext cx="695203" cy="3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870" t="48489" r="50823" b="49973"/>
          <a:stretch>
            <a:fillRect/>
          </a:stretch>
        </p:blipFill>
        <p:spPr bwMode="auto">
          <a:xfrm rot="7705733">
            <a:off x="965884" y="4246080"/>
            <a:ext cx="520037" cy="38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804" t="48489" r="50449" b="50031"/>
          <a:stretch>
            <a:fillRect/>
          </a:stretch>
        </p:blipFill>
        <p:spPr bwMode="auto">
          <a:xfrm rot="13596685">
            <a:off x="710749" y="3928779"/>
            <a:ext cx="695203" cy="3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804" t="48489" r="50814" b="50031"/>
          <a:stretch>
            <a:fillRect/>
          </a:stretch>
        </p:blipFill>
        <p:spPr bwMode="auto">
          <a:xfrm rot="17494843">
            <a:off x="2283349" y="4330309"/>
            <a:ext cx="549905" cy="3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804" t="48489" r="50814" b="50031"/>
          <a:stretch>
            <a:fillRect/>
          </a:stretch>
        </p:blipFill>
        <p:spPr bwMode="auto">
          <a:xfrm rot="17494843">
            <a:off x="1673749" y="3949309"/>
            <a:ext cx="549905" cy="3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Hot (magma)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93" t="31989" r="36321" b="25921"/>
          <a:stretch>
            <a:fillRect/>
          </a:stretch>
        </p:blipFill>
        <p:spPr bwMode="auto">
          <a:xfrm>
            <a:off x="533400" y="1219200"/>
            <a:ext cx="7848600" cy="51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5416" t="47637" r="48334" b="47768"/>
          <a:stretch>
            <a:fillRect/>
          </a:stretch>
        </p:blipFill>
        <p:spPr bwMode="auto">
          <a:xfrm>
            <a:off x="669615" y="3733800"/>
            <a:ext cx="24873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Cools – now have a magnet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93" t="31989" r="36321" b="25921"/>
          <a:stretch>
            <a:fillRect/>
          </a:stretch>
        </p:blipFill>
        <p:spPr bwMode="auto">
          <a:xfrm>
            <a:off x="533400" y="1219200"/>
            <a:ext cx="7848600" cy="51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5416" t="47637" r="48334" b="47768"/>
          <a:stretch>
            <a:fillRect/>
          </a:stretch>
        </p:blipFill>
        <p:spPr bwMode="auto">
          <a:xfrm>
            <a:off x="669615" y="3733800"/>
            <a:ext cx="24873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make a magnet	</a:t>
            </a:r>
            <a:endParaRPr lang="en-US" dirty="0"/>
          </a:p>
        </p:txBody>
      </p:sp>
      <p:pic>
        <p:nvPicPr>
          <p:cNvPr id="3074" name="Picture 2" descr="C:\Users\Wendy\AppData\Local\Microsoft\Windows\Temporary Internet Files\Content.IE5\27RRFN40\MC9004412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2743200" cy="2743200"/>
          </a:xfrm>
          <a:prstGeom prst="rect">
            <a:avLst/>
          </a:prstGeom>
          <a:noFill/>
        </p:spPr>
      </p:pic>
      <p:pic>
        <p:nvPicPr>
          <p:cNvPr id="3076" name="Picture 4" descr="C:\Users\Wendy\AppData\Local\Microsoft\Windows\Temporary Internet Files\Content.IE5\RHDSFD6R\MC9002905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023164"/>
            <a:ext cx="1775988" cy="183483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76058" t="43805" r="10545" b="51909"/>
          <a:stretch>
            <a:fillRect/>
          </a:stretch>
        </p:blipFill>
        <p:spPr bwMode="auto">
          <a:xfrm>
            <a:off x="5105400" y="5791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1981200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Major blow while in a field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Rub on a magnet (if it’s iron or easy material to magnetize)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Store with a magnet for an extended time.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53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Magnetism</vt:lpstr>
      <vt:lpstr>Non magnetic metal</vt:lpstr>
      <vt:lpstr>Hot (magma)</vt:lpstr>
      <vt:lpstr>Hot (magma)</vt:lpstr>
      <vt:lpstr>Cools – now have a magnet</vt:lpstr>
      <vt:lpstr>Other ways to make a magnet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Wendy</dc:creator>
  <cp:lastModifiedBy>Wendy</cp:lastModifiedBy>
  <cp:revision>3</cp:revision>
  <dcterms:created xsi:type="dcterms:W3CDTF">2010-09-15T03:13:39Z</dcterms:created>
  <dcterms:modified xsi:type="dcterms:W3CDTF">2010-09-15T03:40:11Z</dcterms:modified>
</cp:coreProperties>
</file>