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9" r:id="rId8"/>
    <p:sldId id="262" r:id="rId9"/>
    <p:sldId id="267" r:id="rId10"/>
    <p:sldId id="270" r:id="rId11"/>
    <p:sldId id="271" r:id="rId12"/>
    <p:sldId id="263" r:id="rId13"/>
    <p:sldId id="268" r:id="rId14"/>
    <p:sldId id="272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192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7ABD-8043-46F2-8FFD-A9884EF356D6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BC71A-B976-4CEF-ACA9-94D89ED61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B7AC-B561-4A71-AAAC-4A8E558C0CB1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52940-F87C-4A32-B3B4-06EE3B8D6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Models of atoms and electrons and ions.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</a:t>
            </a:r>
            <a:r>
              <a:rPr lang="en-US" i="1" dirty="0" smtClean="0"/>
              <a:t>add</a:t>
            </a:r>
            <a:r>
              <a:rPr lang="en-US" dirty="0" smtClean="0"/>
              <a:t>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The whole thing falls apart. 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1676400" y="3657600"/>
            <a:ext cx="228600" cy="228600"/>
          </a:xfrm>
          <a:prstGeom prst="ellipse">
            <a:avLst/>
          </a:prstGeom>
          <a:solidFill>
            <a:srgbClr val="0A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219200"/>
            <a:ext cx="3657600" cy="32766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</a:t>
            </a:r>
            <a:r>
              <a:rPr lang="en-US" i="1" dirty="0" smtClean="0"/>
              <a:t>add</a:t>
            </a:r>
            <a:r>
              <a:rPr lang="en-US" dirty="0" smtClean="0"/>
              <a:t>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The whole thing falls apart. 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1676400" y="3657600"/>
            <a:ext cx="228600" cy="228600"/>
          </a:xfrm>
          <a:prstGeom prst="ellipse">
            <a:avLst/>
          </a:prstGeom>
          <a:solidFill>
            <a:srgbClr val="0A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47800" y="1219200"/>
            <a:ext cx="3657600" cy="3276600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8800" y="2133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A4192"/>
                </a:solidFill>
                <a:latin typeface="Comic Sans MS" pitchFamily="66" charset="0"/>
              </a:rPr>
              <a:t>- negative ion</a:t>
            </a:r>
            <a:endParaRPr lang="en-US" sz="2800" b="1" dirty="0">
              <a:solidFill>
                <a:srgbClr val="0A419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neutron?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neutron?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172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The whole thing falls apart</a:t>
            </a:r>
          </a:p>
          <a:p>
            <a:pPr marL="342900" indent="-342900">
              <a:buAutoNum type="alphaLcPeriod" startAt="3"/>
            </a:pPr>
            <a:endParaRPr lang="en-US" sz="2400" b="1" dirty="0" smtClean="0"/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b="1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Allowed atom configurations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1"/>
            <a:ext cx="3065929" cy="2590800"/>
          </a:xfrm>
        </p:spPr>
      </p:pic>
      <p:sp>
        <p:nvSpPr>
          <p:cNvPr id="5" name="Oval 4"/>
          <p:cNvSpPr/>
          <p:nvPr/>
        </p:nvSpPr>
        <p:spPr>
          <a:xfrm>
            <a:off x="1524000" y="2703025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71750" y="256725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000" y="3733800"/>
            <a:ext cx="228600" cy="228600"/>
          </a:xfrm>
          <a:prstGeom prst="ellipse">
            <a:avLst/>
          </a:prstGeom>
          <a:solidFill>
            <a:srgbClr val="0A4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69225" y="283602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125" y="1226125"/>
            <a:ext cx="3422075" cy="3117275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472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A4192"/>
                </a:solidFill>
                <a:latin typeface="Comic Sans MS" pitchFamily="66" charset="0"/>
              </a:rPr>
              <a:t>- Negative He ion</a:t>
            </a:r>
            <a:endParaRPr lang="en-US" sz="2400" b="1" dirty="0">
              <a:solidFill>
                <a:srgbClr val="0A4192"/>
              </a:solidFill>
              <a:latin typeface="Comic Sans MS" pitchFamily="66" charset="0"/>
            </a:endParaRPr>
          </a:p>
        </p:txBody>
      </p:sp>
      <p:pic>
        <p:nvPicPr>
          <p:cNvPr id="11" name="Content Placeholder 3" descr="boh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820" y="1143001"/>
            <a:ext cx="3065929" cy="25908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932025" y="2388525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33150" y="4648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+ positive He ion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438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1675" y="253122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24800" y="2209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3" descr="boh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0620" y="1447801"/>
            <a:ext cx="3065929" cy="2590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9000" y="4572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 (Helium) Atom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5410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Extra</a:t>
            </a:r>
            <a:r>
              <a:rPr lang="en-US" sz="2400" dirty="0" smtClean="0"/>
              <a:t> electron		Equal electrons and	</a:t>
            </a:r>
            <a:r>
              <a:rPr lang="en-US" sz="2400" i="1" dirty="0" smtClean="0"/>
              <a:t>Missing</a:t>
            </a:r>
            <a:r>
              <a:rPr lang="en-US" sz="2400" dirty="0" smtClean="0"/>
              <a:t> an </a:t>
            </a:r>
            <a:r>
              <a:rPr lang="en-US" sz="2400" dirty="0"/>
              <a:t>e</a:t>
            </a:r>
            <a:r>
              <a:rPr lang="en-US" sz="2400" dirty="0" smtClean="0"/>
              <a:t>lectron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protons</a:t>
            </a:r>
            <a:endParaRPr lang="en-US" sz="2400" dirty="0"/>
          </a:p>
        </p:txBody>
      </p:sp>
      <p:sp>
        <p:nvSpPr>
          <p:cNvPr id="21" name="Oval 20"/>
          <p:cNvSpPr/>
          <p:nvPr/>
        </p:nvSpPr>
        <p:spPr>
          <a:xfrm>
            <a:off x="4800600" y="26670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88775" y="2845725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816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these two types of pictures go together?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096" t="58505" r="20800" b="34760"/>
          <a:stretch>
            <a:fillRect/>
          </a:stretch>
        </p:blipFill>
        <p:spPr bwMode="auto">
          <a:xfrm>
            <a:off x="1752600" y="1828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146" t="58505" r="14487" b="35181"/>
          <a:stretch>
            <a:fillRect/>
          </a:stretch>
        </p:blipFill>
        <p:spPr bwMode="auto">
          <a:xfrm>
            <a:off x="533400" y="18288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7" name="Content Placeholder 3" descr="bohr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95400"/>
            <a:ext cx="3257550" cy="27527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9342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39000" y="24384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13948" y="2781822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955" t="33672" r="36321" b="25921"/>
          <a:stretch>
            <a:fillRect/>
          </a:stretch>
        </p:blipFill>
        <p:spPr bwMode="auto">
          <a:xfrm>
            <a:off x="2209800" y="2514600"/>
            <a:ext cx="5562600" cy="404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038600" y="5562600"/>
            <a:ext cx="914400" cy="914400"/>
            <a:chOff x="6324600" y="1295400"/>
            <a:chExt cx="2590800" cy="2667000"/>
          </a:xfrm>
        </p:grpSpPr>
        <p:sp>
          <p:nvSpPr>
            <p:cNvPr id="6" name="Oval 5"/>
            <p:cNvSpPr/>
            <p:nvPr/>
          </p:nvSpPr>
          <p:spPr>
            <a:xfrm>
              <a:off x="6324600" y="1371600"/>
              <a:ext cx="2590800" cy="2514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162800" y="2286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391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15200" y="25146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543800" y="23622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696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315200" y="37338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924800" y="12954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Title 13"/>
          <p:cNvGrpSpPr>
            <a:grpSpLocks noGrp="1"/>
          </p:cNvGrpSpPr>
          <p:nvPr>
            <p:ph type="title"/>
          </p:nvPr>
        </p:nvGrpSpPr>
        <p:grpSpPr>
          <a:xfrm>
            <a:off x="3276600" y="5105400"/>
            <a:ext cx="609600" cy="609600"/>
            <a:chOff x="6324600" y="1295400"/>
            <a:chExt cx="2590800" cy="2667000"/>
          </a:xfrm>
        </p:grpSpPr>
        <p:sp>
          <p:nvSpPr>
            <p:cNvPr id="15" name="Oval 14"/>
            <p:cNvSpPr/>
            <p:nvPr/>
          </p:nvSpPr>
          <p:spPr>
            <a:xfrm>
              <a:off x="6324600" y="1371600"/>
              <a:ext cx="2590800" cy="2514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162800" y="2286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391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315200" y="25146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543800" y="23622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96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315200" y="37338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924800" y="12954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3048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Imagine the carpet molecules as atoms.</a:t>
            </a:r>
          </a:p>
          <a:p>
            <a:r>
              <a:rPr lang="en-US" sz="2400" b="1" dirty="0" smtClean="0"/>
              <a:t>John is taking </a:t>
            </a:r>
            <a:r>
              <a:rPr lang="en-US" sz="2400" b="1" dirty="0" smtClean="0">
                <a:solidFill>
                  <a:srgbClr val="0A4192"/>
                </a:solidFill>
              </a:rPr>
              <a:t>electrons</a:t>
            </a:r>
            <a:r>
              <a:rPr lang="en-US" sz="2400" b="1" dirty="0" smtClean="0"/>
              <a:t> away from the carpet atoms.  </a:t>
            </a:r>
          </a:p>
          <a:p>
            <a:r>
              <a:rPr lang="en-US" sz="2400" dirty="0" smtClean="0"/>
              <a:t>Not protons – it wouldn’t be carpet anymore</a:t>
            </a:r>
          </a:p>
          <a:p>
            <a:r>
              <a:rPr lang="en-US" sz="2400" dirty="0" smtClean="0"/>
              <a:t>Not neutrons – it would </a:t>
            </a:r>
            <a:r>
              <a:rPr lang="en-US" sz="2400" dirty="0" smtClean="0"/>
              <a:t>disintegrate </a:t>
            </a:r>
            <a:r>
              <a:rPr lang="en-US" sz="2400" dirty="0" smtClean="0"/>
              <a:t>–nuclear fission</a:t>
            </a:r>
          </a:p>
          <a:p>
            <a:r>
              <a:rPr lang="en-US" sz="2400" dirty="0" smtClean="0"/>
              <a:t>Not ions – wouldn’t be carpet anymore</a:t>
            </a:r>
            <a:endParaRPr lang="en-US" sz="24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77096" t="58505" r="20800" b="37286"/>
          <a:stretch>
            <a:fillRect/>
          </a:stretch>
        </p:blipFill>
        <p:spPr bwMode="auto">
          <a:xfrm>
            <a:off x="685800" y="32004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990600" y="32766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one of the H’s (Hydrogen) from the red H</a:t>
            </a:r>
            <a:r>
              <a:rPr lang="en-US" baseline="-25000" dirty="0" smtClean="0"/>
              <a:t>3</a:t>
            </a:r>
            <a:r>
              <a:rPr lang="en-US" dirty="0" smtClean="0"/>
              <a:t>O?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7096" t="58505" r="20800" b="34760"/>
          <a:stretch>
            <a:fillRect/>
          </a:stretch>
        </p:blipFill>
        <p:spPr bwMode="auto">
          <a:xfrm>
            <a:off x="1752600" y="1828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83146" t="58505" r="14487" b="35181"/>
          <a:stretch>
            <a:fillRect/>
          </a:stretch>
        </p:blipFill>
        <p:spPr bwMode="auto">
          <a:xfrm>
            <a:off x="533400" y="1828800"/>
            <a:ext cx="68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7800" y="3352800"/>
            <a:ext cx="6553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O, it’s now water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  <a:p>
            <a:pPr marL="342900" indent="-342900">
              <a:buAutoNum type="alphaLcPeriod"/>
            </a:pP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electrons in these pictures?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3146" t="58505" r="14487" b="35181"/>
          <a:stretch>
            <a:fillRect/>
          </a:stretch>
        </p:blipFill>
        <p:spPr bwMode="auto">
          <a:xfrm>
            <a:off x="838201" y="1905000"/>
            <a:ext cx="63987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7096" t="58505" r="20800" b="34760"/>
          <a:stretch>
            <a:fillRect/>
          </a:stretch>
        </p:blipFill>
        <p:spPr bwMode="auto">
          <a:xfrm>
            <a:off x="1676400" y="1828800"/>
            <a:ext cx="60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3352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They are the smaller balls.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They are the bigger central balls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They are not shown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There are no electrons 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or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electrons in this picture?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24600" y="1295400"/>
            <a:ext cx="2590800" cy="2667000"/>
            <a:chOff x="6324600" y="1295400"/>
            <a:chExt cx="2590800" cy="2667000"/>
          </a:xfrm>
        </p:grpSpPr>
        <p:sp>
          <p:nvSpPr>
            <p:cNvPr id="12" name="Oval 11"/>
            <p:cNvSpPr/>
            <p:nvPr/>
          </p:nvSpPr>
          <p:spPr>
            <a:xfrm>
              <a:off x="6324600" y="1371600"/>
              <a:ext cx="2590800" cy="25146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62800" y="2286000"/>
              <a:ext cx="914400" cy="76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7391400" y="27432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315200" y="25146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543800" y="2362200"/>
              <a:ext cx="228600" cy="228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696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315200" y="37338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924800" y="1295400"/>
              <a:ext cx="228600" cy="228600"/>
            </a:xfrm>
            <a:prstGeom prst="ellipse">
              <a:avLst/>
            </a:prstGeom>
            <a:solidFill>
              <a:srgbClr val="0A4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The taupe dots</a:t>
            </a:r>
          </a:p>
          <a:p>
            <a:pPr>
              <a:buNone/>
            </a:pPr>
            <a:r>
              <a:rPr lang="en-US" dirty="0"/>
              <a:t>b</a:t>
            </a:r>
            <a:r>
              <a:rPr lang="en-US" dirty="0" smtClean="0"/>
              <a:t>. The red dots</a:t>
            </a:r>
          </a:p>
          <a:p>
            <a:pPr>
              <a:buNone/>
            </a:pPr>
            <a:r>
              <a:rPr lang="en-US" dirty="0"/>
              <a:t>c</a:t>
            </a:r>
            <a:r>
              <a:rPr lang="en-US" dirty="0" smtClean="0"/>
              <a:t>. The blue dots</a:t>
            </a:r>
          </a:p>
          <a:p>
            <a:pPr>
              <a:buNone/>
            </a:pPr>
            <a:r>
              <a:rPr lang="en-US" dirty="0" smtClean="0"/>
              <a:t>d. The yellow dot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of an atom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371600"/>
            <a:ext cx="6172200" cy="5215689"/>
          </a:xfrm>
        </p:spPr>
      </p:pic>
      <p:sp>
        <p:nvSpPr>
          <p:cNvPr id="5" name="Oval 4"/>
          <p:cNvSpPr/>
          <p:nvPr/>
        </p:nvSpPr>
        <p:spPr>
          <a:xfrm>
            <a:off x="4114800" y="3886200"/>
            <a:ext cx="433137" cy="4239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11874" y="4178474"/>
            <a:ext cx="457199" cy="457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3429000"/>
            <a:ext cx="433137" cy="4239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proton?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 proton?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b="1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9" name="Oval 8"/>
          <p:cNvSpPr/>
          <p:nvPr/>
        </p:nvSpPr>
        <p:spPr>
          <a:xfrm>
            <a:off x="3239022" y="287054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The whole thing falls apart. 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4432126" y="269205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 remove an electron?</a:t>
            </a:r>
            <a:endParaRPr lang="en-US" dirty="0"/>
          </a:p>
        </p:txBody>
      </p:sp>
      <p:pic>
        <p:nvPicPr>
          <p:cNvPr id="4" name="Content Placeholder 3" descr="boh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3257550" cy="2752725"/>
          </a:xfrm>
        </p:spPr>
      </p:pic>
      <p:sp>
        <p:nvSpPr>
          <p:cNvPr id="5" name="Oval 4"/>
          <p:cNvSpPr/>
          <p:nvPr/>
        </p:nvSpPr>
        <p:spPr>
          <a:xfrm>
            <a:off x="2971800" y="2667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76600" y="2514600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4648200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US" sz="2400" b="1" dirty="0" smtClean="0"/>
              <a:t>It becomes an ion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It is no longer Helium, it’s now Hydrogen</a:t>
            </a:r>
          </a:p>
          <a:p>
            <a:pPr marL="342900" indent="-342900">
              <a:buAutoNum type="alphaLcPeriod" startAt="3"/>
            </a:pPr>
            <a:r>
              <a:rPr lang="en-US" sz="2400" dirty="0" smtClean="0"/>
              <a:t>The whole thing falls apart.</a:t>
            </a:r>
          </a:p>
          <a:p>
            <a:pPr marL="342900" indent="-342900">
              <a:buFontTx/>
              <a:buAutoNum type="alphaLcPeriod" startAt="3"/>
            </a:pPr>
            <a:r>
              <a:rPr lang="en-US" sz="2400" dirty="0" smtClean="0"/>
              <a:t>Nuclear reaction – radiation</a:t>
            </a:r>
          </a:p>
          <a:p>
            <a:pPr marL="342900" indent="-342900">
              <a:buAutoNum type="alphaLcPeriod" startAt="3"/>
            </a:pPr>
            <a:r>
              <a:rPr lang="en-US" sz="2400" b="1" dirty="0" smtClean="0"/>
              <a:t>Nothing serious, it’s just charged now.</a:t>
            </a:r>
          </a:p>
        </p:txBody>
      </p:sp>
      <p:sp>
        <p:nvSpPr>
          <p:cNvPr id="8" name="Oval 7"/>
          <p:cNvSpPr/>
          <p:nvPr/>
        </p:nvSpPr>
        <p:spPr>
          <a:xfrm>
            <a:off x="4432126" y="269205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39022" y="2856978"/>
            <a:ext cx="228600" cy="228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10200" y="2209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+ positive ion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534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Models of atoms and electrons and ions.</vt:lpstr>
      <vt:lpstr>What happens if you remove one of the H’s (Hydrogen) from the red H3O?</vt:lpstr>
      <vt:lpstr>Where are the electrons in these pictures?</vt:lpstr>
      <vt:lpstr>Where are the electrons in this picture?</vt:lpstr>
      <vt:lpstr>Model of an atom</vt:lpstr>
      <vt:lpstr>What happens if you remove a proton?</vt:lpstr>
      <vt:lpstr>What happens if you remove a proton?</vt:lpstr>
      <vt:lpstr>What happens if you remove an electron?</vt:lpstr>
      <vt:lpstr>What happens if you remove an electron?</vt:lpstr>
      <vt:lpstr>What happens if you add an electron?</vt:lpstr>
      <vt:lpstr>What happens if you add an electron?</vt:lpstr>
      <vt:lpstr>What happens if you remove a neutron?</vt:lpstr>
      <vt:lpstr>What happens if you remove a neutron?</vt:lpstr>
      <vt:lpstr>Allowed atom configurations</vt:lpstr>
      <vt:lpstr>How do these two types of pictures go together?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Wendy</cp:lastModifiedBy>
  <cp:revision>13</cp:revision>
  <dcterms:created xsi:type="dcterms:W3CDTF">2010-09-15T20:57:42Z</dcterms:created>
  <dcterms:modified xsi:type="dcterms:W3CDTF">2011-08-16T02:53:11Z</dcterms:modified>
</cp:coreProperties>
</file>