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A3336-B9D3-4A63-844C-AFD4F431200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83ED-1EBD-41BF-AB44-2852C7A26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0DE9-A957-454B-94B7-C09DCCB14473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83C0-BAEB-4AC0-B3EF-643FA1BA1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Deformation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Stress and Strain</a:t>
            </a:r>
          </a:p>
          <a:p>
            <a:r>
              <a:rPr lang="en-US"/>
              <a:t>Faults </a:t>
            </a:r>
          </a:p>
          <a:p>
            <a:r>
              <a:rPr lang="en-US"/>
              <a:t>Folds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315913"/>
            <a:ext cx="4224338" cy="746125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Stress and Strain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3) Brittle deformation (rupture)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Faulting)</a:t>
            </a:r>
          </a:p>
        </p:txBody>
      </p:sp>
      <p:pic>
        <p:nvPicPr>
          <p:cNvPr id="3074" name="Picture 2" descr="C:\Users\Wendy\AppData\Local\Microsoft\Windows\Temporary Internet Files\Content.IE5\RHDSFD6R\MP9003995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3901440" cy="3121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2" cstate="print"/>
          <a:srcRect l="2150" t="1605" r="44086" b="2106"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and Strain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Factors that affect deformation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Strain rate</a:t>
            </a:r>
          </a:p>
          <a:p>
            <a:pPr lvl="1"/>
            <a:r>
              <a:rPr lang="en-US" dirty="0"/>
              <a:t>Rock </a:t>
            </a:r>
            <a:r>
              <a:rPr lang="en-US" dirty="0" smtClean="0"/>
              <a:t>Type</a:t>
            </a:r>
          </a:p>
          <a:p>
            <a:r>
              <a:rPr lang="en-US" dirty="0" smtClean="0"/>
              <a:t>Will it fault or fold?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1676400" cy="3230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Elastic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Brittle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524000"/>
          <a:ext cx="7543800" cy="5105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1617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4413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74413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65833" b="72198"/>
          <a:stretch>
            <a:fillRect/>
          </a:stretch>
        </p:blipFill>
        <p:spPr bwMode="auto">
          <a:xfrm>
            <a:off x="1600201" y="1905001"/>
            <a:ext cx="2133600" cy="89008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5000" r="30833" b="72198"/>
          <a:stretch>
            <a:fillRect/>
          </a:stretch>
        </p:blipFill>
        <p:spPr bwMode="auto">
          <a:xfrm>
            <a:off x="4267200" y="1905000"/>
            <a:ext cx="2028256" cy="84613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9167" b="72198"/>
          <a:stretch>
            <a:fillRect/>
          </a:stretch>
        </p:blipFill>
        <p:spPr bwMode="auto">
          <a:xfrm>
            <a:off x="6934200" y="1905000"/>
            <a:ext cx="1830377" cy="846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Tectonic Forces and Resulting Deformation</a:t>
            </a:r>
          </a:p>
        </p:txBody>
      </p:sp>
      <p:pic>
        <p:nvPicPr>
          <p:cNvPr id="486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6063"/>
            <a:ext cx="9144000" cy="4687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and Strain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6000"/>
              </a:lnSpc>
              <a:spcBef>
                <a:spcPct val="48000"/>
              </a:spcBef>
            </a:pPr>
            <a:r>
              <a:rPr lang="en-US" dirty="0"/>
              <a:t>Compression</a:t>
            </a:r>
          </a:p>
          <a:p>
            <a:pPr lvl="1"/>
            <a:r>
              <a:rPr lang="en-US" dirty="0"/>
              <a:t>Forces opposite</a:t>
            </a:r>
          </a:p>
          <a:p>
            <a:pPr lvl="1"/>
            <a:r>
              <a:rPr lang="en-US" dirty="0"/>
              <a:t>Act towards each other</a:t>
            </a:r>
          </a:p>
        </p:txBody>
      </p:sp>
      <p:pic>
        <p:nvPicPr>
          <p:cNvPr id="444420" name="Picture 4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809875"/>
            <a:ext cx="3810000" cy="2838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and Strain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495800"/>
          </a:xfrm>
        </p:spPr>
        <p:txBody>
          <a:bodyPr/>
          <a:lstStyle/>
          <a:p>
            <a:pPr marL="0" indent="0"/>
            <a:r>
              <a:rPr lang="en-US"/>
              <a:t>Tension</a:t>
            </a:r>
          </a:p>
          <a:p>
            <a:pPr lvl="1"/>
            <a:r>
              <a:rPr lang="en-US"/>
              <a:t>Forces opposite</a:t>
            </a:r>
          </a:p>
          <a:p>
            <a:pPr lvl="1"/>
            <a:r>
              <a:rPr lang="en-US"/>
              <a:t>Act away from each other</a:t>
            </a:r>
          </a:p>
          <a:p>
            <a:pPr marL="0" indent="0"/>
            <a:endParaRPr lang="en-US" sz="4000"/>
          </a:p>
        </p:txBody>
      </p:sp>
      <p:pic>
        <p:nvPicPr>
          <p:cNvPr id="445444" name="Picture 4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270250"/>
            <a:ext cx="3810000" cy="1917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and Strain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495800"/>
          </a:xfrm>
        </p:spPr>
        <p:txBody>
          <a:bodyPr/>
          <a:lstStyle/>
          <a:p>
            <a:r>
              <a:rPr lang="en-US"/>
              <a:t>Shear</a:t>
            </a:r>
          </a:p>
          <a:p>
            <a:pPr lvl="1"/>
            <a:r>
              <a:rPr lang="en-US"/>
              <a:t>Forces opposite </a:t>
            </a:r>
          </a:p>
          <a:p>
            <a:pPr lvl="1"/>
            <a:r>
              <a:rPr lang="en-US"/>
              <a:t>Act parallel </a:t>
            </a:r>
          </a:p>
          <a:p>
            <a:pPr lvl="1"/>
            <a:r>
              <a:rPr lang="en-US"/>
              <a:t>But across a plane</a:t>
            </a:r>
          </a:p>
        </p:txBody>
      </p:sp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1905000" y="5068888"/>
            <a:ext cx="5162550" cy="498475"/>
          </a:xfrm>
          <a:prstGeom prst="rightArrow">
            <a:avLst>
              <a:gd name="adj1" fmla="val 50000"/>
              <a:gd name="adj2" fmla="val 517882"/>
            </a:avLst>
          </a:prstGeom>
          <a:solidFill>
            <a:schemeClr val="accent6">
              <a:lumMod val="75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69" name="AutoShape 5"/>
          <p:cNvSpPr>
            <a:spLocks noChangeArrowheads="1"/>
          </p:cNvSpPr>
          <p:nvPr/>
        </p:nvSpPr>
        <p:spPr bwMode="auto">
          <a:xfrm flipH="1">
            <a:off x="1905000" y="6096000"/>
            <a:ext cx="5162550" cy="584200"/>
          </a:xfrm>
          <a:prstGeom prst="rightArrow">
            <a:avLst>
              <a:gd name="adj1" fmla="val 50000"/>
              <a:gd name="adj2" fmla="val 441889"/>
            </a:avLst>
          </a:prstGeom>
          <a:solidFill>
            <a:schemeClr val="accent6">
              <a:lumMod val="75000"/>
            </a:schemeClr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0" name="Line 6"/>
          <p:cNvSpPr>
            <a:spLocks noChangeShapeType="1"/>
          </p:cNvSpPr>
          <p:nvPr/>
        </p:nvSpPr>
        <p:spPr bwMode="auto">
          <a:xfrm>
            <a:off x="1784350" y="5830888"/>
            <a:ext cx="58594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and Strain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Strain (Deformation)</a:t>
            </a:r>
          </a:p>
          <a:p>
            <a:pPr lvl="1"/>
            <a:r>
              <a:rPr lang="en-US"/>
              <a:t>Change in shape or size</a:t>
            </a:r>
          </a:p>
          <a:p>
            <a:pPr lvl="1"/>
            <a:r>
              <a:rPr lang="en-US"/>
              <a:t>Response to stress (or force)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315913"/>
            <a:ext cx="4224338" cy="746125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Stress and Strain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Elastic deformation </a:t>
            </a:r>
          </a:p>
          <a:p>
            <a:pPr lvl="1"/>
            <a:r>
              <a:rPr lang="en-US" i="1"/>
              <a:t>Temporary</a:t>
            </a:r>
            <a:r>
              <a:rPr lang="en-US"/>
              <a:t> change in shape or size </a:t>
            </a:r>
          </a:p>
          <a:p>
            <a:pPr lvl="1"/>
            <a:r>
              <a:rPr lang="en-US"/>
              <a:t>Recovers when stress is removed</a:t>
            </a:r>
          </a:p>
        </p:txBody>
      </p:sp>
      <p:pic>
        <p:nvPicPr>
          <p:cNvPr id="2051" name="Picture 3" descr="C:\Users\Wendy\AppData\Local\Microsoft\Windows\Temporary Internet Files\Content.IE5\JMSS3NHZ\MC900078754[1].wmf"/>
          <p:cNvPicPr>
            <a:picLocks noChangeAspect="1" noChangeArrowheads="1"/>
          </p:cNvPicPr>
          <p:nvPr/>
        </p:nvPicPr>
        <p:blipFill>
          <a:blip r:embed="rId2" cstate="print"/>
          <a:srcRect r="58939"/>
          <a:stretch>
            <a:fillRect/>
          </a:stretch>
        </p:blipFill>
        <p:spPr bwMode="auto">
          <a:xfrm>
            <a:off x="6324600" y="3124200"/>
            <a:ext cx="1752600" cy="2765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315913"/>
            <a:ext cx="4224338" cy="746125"/>
          </a:xfrm>
          <a:noFill/>
          <a:ln/>
        </p:spPr>
        <p:txBody>
          <a:bodyPr wrap="none" lIns="63500" tIns="25400" rIns="63500" bIns="2540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Stress and Strain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2) Ductile (plastic) deformation </a:t>
            </a:r>
          </a:p>
          <a:p>
            <a:pPr lvl="1"/>
            <a:r>
              <a:rPr lang="en-US" dirty="0"/>
              <a:t>Permanent change in shape or size </a:t>
            </a:r>
          </a:p>
          <a:p>
            <a:pPr lvl="1"/>
            <a:r>
              <a:rPr lang="en-US" dirty="0"/>
              <a:t>Not recovered when the stress is removed</a:t>
            </a:r>
          </a:p>
          <a:p>
            <a:pPr lvl="1"/>
            <a:r>
              <a:rPr lang="en-US" dirty="0"/>
              <a:t>(Folding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Playdough</a:t>
            </a:r>
            <a:r>
              <a:rPr lang="en-US" dirty="0" smtClean="0"/>
              <a:t>, clay</a:t>
            </a:r>
            <a:endParaRPr lang="en-US" dirty="0"/>
          </a:p>
        </p:txBody>
      </p:sp>
      <p:pic>
        <p:nvPicPr>
          <p:cNvPr id="1026" name="Picture 2" descr="C:\Users\Wendy\AppData\Local\Microsoft\Windows\Temporary Internet Files\Content.IE5\27RRFN40\MP9004094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352800"/>
            <a:ext cx="2498824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103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152</Words>
  <Application>Microsoft Office PowerPoint</Application>
  <PresentationFormat>On-screen Show (4:3)</PresentationFormat>
  <Paragraphs>55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Deformation</vt:lpstr>
      <vt:lpstr>Stress and Strain</vt:lpstr>
      <vt:lpstr>Stress and Strain</vt:lpstr>
      <vt:lpstr>Stress and Strain</vt:lpstr>
      <vt:lpstr>Stress and Strain</vt:lpstr>
      <vt:lpstr>Slide 6</vt:lpstr>
      <vt:lpstr>Stress and Strain</vt:lpstr>
      <vt:lpstr>Stress and Strain</vt:lpstr>
      <vt:lpstr>Slide 9</vt:lpstr>
      <vt:lpstr>Stress and Strain</vt:lpstr>
      <vt:lpstr>Slide 11</vt:lpstr>
      <vt:lpstr>Stress and Strain</vt:lpstr>
      <vt:lpstr>Matching activity </vt:lpstr>
      <vt:lpstr>Tectonic Forces and Resulting Deformation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Deformation</dc:title>
  <dc:creator>Wendy</dc:creator>
  <cp:lastModifiedBy>Wendy</cp:lastModifiedBy>
  <cp:revision>287</cp:revision>
  <dcterms:created xsi:type="dcterms:W3CDTF">2010-08-20T17:24:46Z</dcterms:created>
  <dcterms:modified xsi:type="dcterms:W3CDTF">2012-09-19T19:06:18Z</dcterms:modified>
</cp:coreProperties>
</file>