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1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595A-BB6B-427E-BCF2-5F614240192D}" type="datetimeFigureOut">
              <a:rPr lang="en-US" smtClean="0"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D8AC2-F3E0-485E-91C3-08CB645D90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endy\Pictures\me\DSC04272.JPG"/>
          <p:cNvPicPr>
            <a:picLocks noChangeAspect="1" noChangeArrowheads="1"/>
          </p:cNvPicPr>
          <p:nvPr/>
        </p:nvPicPr>
        <p:blipFill>
          <a:blip r:embed="rId2" cstate="print"/>
          <a:srcRect t="11111" r="26667" b="15556"/>
          <a:stretch>
            <a:fillRect/>
          </a:stretch>
        </p:blipFill>
        <p:spPr bwMode="auto">
          <a:xfrm>
            <a:off x="0" y="-19050"/>
            <a:ext cx="4800600" cy="3600450"/>
          </a:xfrm>
          <a:prstGeom prst="rect">
            <a:avLst/>
          </a:prstGeom>
          <a:noFill/>
        </p:spPr>
      </p:pic>
      <p:pic>
        <p:nvPicPr>
          <p:cNvPr id="8" name="Picture 7" descr="DSC04268.JPG"/>
          <p:cNvPicPr>
            <a:picLocks noChangeAspect="1"/>
          </p:cNvPicPr>
          <p:nvPr/>
        </p:nvPicPr>
        <p:blipFill>
          <a:blip r:embed="rId3" cstate="print"/>
          <a:srcRect l="25610" t="8130" r="10976" b="15447"/>
          <a:stretch>
            <a:fillRect/>
          </a:stretch>
        </p:blipFill>
        <p:spPr>
          <a:xfrm>
            <a:off x="4495799" y="2362200"/>
            <a:ext cx="4974077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ocolate square marble truff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981200"/>
            <a:ext cx="3438525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choc blue presen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5616" t="35509" r="23288" b="54000"/>
          <a:stretch>
            <a:fillRect/>
          </a:stretch>
        </p:blipFill>
        <p:spPr>
          <a:xfrm rot="20552751">
            <a:off x="6354532" y="4673357"/>
            <a:ext cx="2138875" cy="586855"/>
          </a:xfrm>
        </p:spPr>
      </p:pic>
      <p:pic>
        <p:nvPicPr>
          <p:cNvPr id="10" name="Content Placeholder 7" descr="choc blue presents.jpg"/>
          <p:cNvPicPr>
            <a:picLocks noChangeAspect="1"/>
          </p:cNvPicPr>
          <p:nvPr/>
        </p:nvPicPr>
        <p:blipFill>
          <a:blip r:embed="rId3" cstate="print"/>
          <a:srcRect l="35616" t="35509" r="23288" b="54000"/>
          <a:stretch>
            <a:fillRect/>
          </a:stretch>
        </p:blipFill>
        <p:spPr>
          <a:xfrm rot="973773">
            <a:off x="5008130" y="4689306"/>
            <a:ext cx="1470880" cy="604228"/>
          </a:xfrm>
          <a:prstGeom prst="rect">
            <a:avLst/>
          </a:prstGeom>
        </p:spPr>
      </p:pic>
      <p:pic>
        <p:nvPicPr>
          <p:cNvPr id="12" name="Content Placeholder 7" descr="choc blue presents.jpg"/>
          <p:cNvPicPr>
            <a:picLocks noChangeAspect="1"/>
          </p:cNvPicPr>
          <p:nvPr/>
        </p:nvPicPr>
        <p:blipFill>
          <a:blip r:embed="rId3" cstate="print"/>
          <a:srcRect l="56232" t="38085" r="37663" b="57273"/>
          <a:stretch>
            <a:fillRect/>
          </a:stretch>
        </p:blipFill>
        <p:spPr>
          <a:xfrm rot="20552751">
            <a:off x="6683061" y="5157173"/>
            <a:ext cx="317746" cy="259661"/>
          </a:xfrm>
          <a:prstGeom prst="rect">
            <a:avLst/>
          </a:prstGeom>
        </p:spPr>
      </p:pic>
      <p:pic>
        <p:nvPicPr>
          <p:cNvPr id="13" name="Content Placeholder 7" descr="choc blue presents.jpg"/>
          <p:cNvPicPr>
            <a:picLocks noChangeAspect="1"/>
          </p:cNvPicPr>
          <p:nvPr/>
        </p:nvPicPr>
        <p:blipFill>
          <a:blip r:embed="rId3" cstate="print"/>
          <a:srcRect l="55872" t="35509" r="37663" b="57273"/>
          <a:stretch>
            <a:fillRect/>
          </a:stretch>
        </p:blipFill>
        <p:spPr>
          <a:xfrm rot="20552751">
            <a:off x="6580617" y="4686716"/>
            <a:ext cx="1872661" cy="543749"/>
          </a:xfrm>
          <a:prstGeom prst="rect">
            <a:avLst/>
          </a:prstGeom>
        </p:spPr>
      </p:pic>
      <p:pic>
        <p:nvPicPr>
          <p:cNvPr id="14" name="Content Placeholder 7" descr="choc blue presents.jpg"/>
          <p:cNvPicPr>
            <a:picLocks noChangeAspect="1"/>
          </p:cNvPicPr>
          <p:nvPr/>
        </p:nvPicPr>
        <p:blipFill>
          <a:blip r:embed="rId3" cstate="print"/>
          <a:srcRect l="55872" t="35509" r="37663" b="57273"/>
          <a:stretch>
            <a:fillRect/>
          </a:stretch>
        </p:blipFill>
        <p:spPr>
          <a:xfrm rot="20552751">
            <a:off x="7618409" y="4588467"/>
            <a:ext cx="407541" cy="503988"/>
          </a:xfrm>
          <a:prstGeom prst="rect">
            <a:avLst/>
          </a:prstGeom>
        </p:spPr>
      </p:pic>
      <p:pic>
        <p:nvPicPr>
          <p:cNvPr id="16" name="Content Placeholder 7" descr="choc blue presents.jpg"/>
          <p:cNvPicPr>
            <a:picLocks noChangeAspect="1"/>
          </p:cNvPicPr>
          <p:nvPr/>
        </p:nvPicPr>
        <p:blipFill>
          <a:blip r:embed="rId3" cstate="print"/>
          <a:srcRect l="59657" t="36691" r="23918" b="54000"/>
          <a:stretch>
            <a:fillRect/>
          </a:stretch>
        </p:blipFill>
        <p:spPr>
          <a:xfrm rot="6114048">
            <a:off x="5495880" y="4422573"/>
            <a:ext cx="372812" cy="1412042"/>
          </a:xfrm>
          <a:prstGeom prst="rect">
            <a:avLst/>
          </a:prstGeom>
        </p:spPr>
      </p:pic>
      <p:pic>
        <p:nvPicPr>
          <p:cNvPr id="18" name="Content Placeholder 7" descr="choc blue presents.jpg"/>
          <p:cNvPicPr>
            <a:picLocks noChangeAspect="1"/>
          </p:cNvPicPr>
          <p:nvPr/>
        </p:nvPicPr>
        <p:blipFill>
          <a:blip r:embed="rId3" cstate="print"/>
          <a:srcRect l="55872" t="35509" r="37663" b="57273"/>
          <a:stretch>
            <a:fillRect/>
          </a:stretch>
        </p:blipFill>
        <p:spPr>
          <a:xfrm rot="1209915">
            <a:off x="5081373" y="4715650"/>
            <a:ext cx="1398621" cy="501675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5257799" y="4572919"/>
            <a:ext cx="456281" cy="380081"/>
          </a:xfrm>
          <a:custGeom>
            <a:avLst/>
            <a:gdLst>
              <a:gd name="connsiteX0" fmla="*/ 141384 w 229519"/>
              <a:gd name="connsiteY0" fmla="*/ 0 h 363557"/>
              <a:gd name="connsiteX1" fmla="*/ 207485 w 229519"/>
              <a:gd name="connsiteY1" fmla="*/ 110169 h 363557"/>
              <a:gd name="connsiteX2" fmla="*/ 9181 w 229519"/>
              <a:gd name="connsiteY2" fmla="*/ 220338 h 363557"/>
              <a:gd name="connsiteX3" fmla="*/ 152401 w 229519"/>
              <a:gd name="connsiteY3" fmla="*/ 363557 h 363557"/>
              <a:gd name="connsiteX0" fmla="*/ 0 w 139547"/>
              <a:gd name="connsiteY0" fmla="*/ 0 h 363557"/>
              <a:gd name="connsiteX1" fmla="*/ 66101 w 139547"/>
              <a:gd name="connsiteY1" fmla="*/ 110169 h 363557"/>
              <a:gd name="connsiteX2" fmla="*/ 130366 w 139547"/>
              <a:gd name="connsiteY2" fmla="*/ 261651 h 363557"/>
              <a:gd name="connsiteX3" fmla="*/ 11017 w 139547"/>
              <a:gd name="connsiteY3" fmla="*/ 363557 h 363557"/>
              <a:gd name="connsiteX0" fmla="*/ 0 w 293783"/>
              <a:gd name="connsiteY0" fmla="*/ 0 h 363557"/>
              <a:gd name="connsiteX1" fmla="*/ 282766 w 293783"/>
              <a:gd name="connsiteY1" fmla="*/ 33051 h 363557"/>
              <a:gd name="connsiteX2" fmla="*/ 66101 w 293783"/>
              <a:gd name="connsiteY2" fmla="*/ 110169 h 363557"/>
              <a:gd name="connsiteX3" fmla="*/ 130366 w 293783"/>
              <a:gd name="connsiteY3" fmla="*/ 261651 h 363557"/>
              <a:gd name="connsiteX4" fmla="*/ 11017 w 293783"/>
              <a:gd name="connsiteY4" fmla="*/ 363557 h 363557"/>
              <a:gd name="connsiteX0" fmla="*/ 347949 w 349785"/>
              <a:gd name="connsiteY0" fmla="*/ 164947 h 343053"/>
              <a:gd name="connsiteX1" fmla="*/ 271749 w 349785"/>
              <a:gd name="connsiteY1" fmla="*/ 12547 h 343053"/>
              <a:gd name="connsiteX2" fmla="*/ 55084 w 349785"/>
              <a:gd name="connsiteY2" fmla="*/ 89665 h 343053"/>
              <a:gd name="connsiteX3" fmla="*/ 119349 w 349785"/>
              <a:gd name="connsiteY3" fmla="*/ 241147 h 343053"/>
              <a:gd name="connsiteX4" fmla="*/ 0 w 349785"/>
              <a:gd name="connsiteY4" fmla="*/ 343053 h 343053"/>
              <a:gd name="connsiteX0" fmla="*/ 347949 w 349785"/>
              <a:gd name="connsiteY0" fmla="*/ 100682 h 278788"/>
              <a:gd name="connsiteX1" fmla="*/ 195548 w 349785"/>
              <a:gd name="connsiteY1" fmla="*/ 24482 h 278788"/>
              <a:gd name="connsiteX2" fmla="*/ 55084 w 349785"/>
              <a:gd name="connsiteY2" fmla="*/ 25400 h 278788"/>
              <a:gd name="connsiteX3" fmla="*/ 119349 w 349785"/>
              <a:gd name="connsiteY3" fmla="*/ 176882 h 278788"/>
              <a:gd name="connsiteX4" fmla="*/ 0 w 349785"/>
              <a:gd name="connsiteY4" fmla="*/ 278788 h 278788"/>
              <a:gd name="connsiteX0" fmla="*/ 533401 w 535237"/>
              <a:gd name="connsiteY0" fmla="*/ 100682 h 253081"/>
              <a:gd name="connsiteX1" fmla="*/ 381000 w 535237"/>
              <a:gd name="connsiteY1" fmla="*/ 24482 h 253081"/>
              <a:gd name="connsiteX2" fmla="*/ 240536 w 535237"/>
              <a:gd name="connsiteY2" fmla="*/ 25400 h 253081"/>
              <a:gd name="connsiteX3" fmla="*/ 304801 w 535237"/>
              <a:gd name="connsiteY3" fmla="*/ 176882 h 253081"/>
              <a:gd name="connsiteX4" fmla="*/ 0 w 535237"/>
              <a:gd name="connsiteY4" fmla="*/ 253081 h 253081"/>
              <a:gd name="connsiteX0" fmla="*/ 533401 w 535237"/>
              <a:gd name="connsiteY0" fmla="*/ 113382 h 303729"/>
              <a:gd name="connsiteX1" fmla="*/ 381000 w 535237"/>
              <a:gd name="connsiteY1" fmla="*/ 37182 h 303729"/>
              <a:gd name="connsiteX2" fmla="*/ 240536 w 535237"/>
              <a:gd name="connsiteY2" fmla="*/ 38100 h 303729"/>
              <a:gd name="connsiteX3" fmla="*/ 304800 w 535237"/>
              <a:gd name="connsiteY3" fmla="*/ 265782 h 303729"/>
              <a:gd name="connsiteX4" fmla="*/ 0 w 535237"/>
              <a:gd name="connsiteY4" fmla="*/ 265781 h 303729"/>
              <a:gd name="connsiteX0" fmla="*/ 533401 w 535237"/>
              <a:gd name="connsiteY0" fmla="*/ 114300 h 304800"/>
              <a:gd name="connsiteX1" fmla="*/ 381000 w 535237"/>
              <a:gd name="connsiteY1" fmla="*/ 38100 h 304800"/>
              <a:gd name="connsiteX2" fmla="*/ 152400 w 535237"/>
              <a:gd name="connsiteY2" fmla="*/ 38100 h 304800"/>
              <a:gd name="connsiteX3" fmla="*/ 304800 w 535237"/>
              <a:gd name="connsiteY3" fmla="*/ 266700 h 304800"/>
              <a:gd name="connsiteX4" fmla="*/ 0 w 535237"/>
              <a:gd name="connsiteY4" fmla="*/ 266699 h 304800"/>
              <a:gd name="connsiteX0" fmla="*/ 533401 w 533401"/>
              <a:gd name="connsiteY0" fmla="*/ 114300 h 304800"/>
              <a:gd name="connsiteX1" fmla="*/ 457200 w 533401"/>
              <a:gd name="connsiteY1" fmla="*/ 38099 h 304800"/>
              <a:gd name="connsiteX2" fmla="*/ 381000 w 533401"/>
              <a:gd name="connsiteY2" fmla="*/ 38100 h 304800"/>
              <a:gd name="connsiteX3" fmla="*/ 152400 w 533401"/>
              <a:gd name="connsiteY3" fmla="*/ 38100 h 304800"/>
              <a:gd name="connsiteX4" fmla="*/ 304800 w 533401"/>
              <a:gd name="connsiteY4" fmla="*/ 266700 h 304800"/>
              <a:gd name="connsiteX5" fmla="*/ 0 w 533401"/>
              <a:gd name="connsiteY5" fmla="*/ 266699 h 304800"/>
              <a:gd name="connsiteX0" fmla="*/ 533401 w 533401"/>
              <a:gd name="connsiteY0" fmla="*/ 114300 h 304800"/>
              <a:gd name="connsiteX1" fmla="*/ 457200 w 533401"/>
              <a:gd name="connsiteY1" fmla="*/ 38099 h 304800"/>
              <a:gd name="connsiteX2" fmla="*/ 304800 w 533401"/>
              <a:gd name="connsiteY2" fmla="*/ 38099 h 304800"/>
              <a:gd name="connsiteX3" fmla="*/ 152400 w 533401"/>
              <a:gd name="connsiteY3" fmla="*/ 38100 h 304800"/>
              <a:gd name="connsiteX4" fmla="*/ 304800 w 533401"/>
              <a:gd name="connsiteY4" fmla="*/ 266700 h 304800"/>
              <a:gd name="connsiteX5" fmla="*/ 0 w 533401"/>
              <a:gd name="connsiteY5" fmla="*/ 266699 h 304800"/>
              <a:gd name="connsiteX0" fmla="*/ 457200 w 457200"/>
              <a:gd name="connsiteY0" fmla="*/ 38099 h 304800"/>
              <a:gd name="connsiteX1" fmla="*/ 457200 w 457200"/>
              <a:gd name="connsiteY1" fmla="*/ 38099 h 304800"/>
              <a:gd name="connsiteX2" fmla="*/ 304800 w 457200"/>
              <a:gd name="connsiteY2" fmla="*/ 38099 h 304800"/>
              <a:gd name="connsiteX3" fmla="*/ 152400 w 457200"/>
              <a:gd name="connsiteY3" fmla="*/ 38100 h 304800"/>
              <a:gd name="connsiteX4" fmla="*/ 304800 w 457200"/>
              <a:gd name="connsiteY4" fmla="*/ 266700 h 304800"/>
              <a:gd name="connsiteX5" fmla="*/ 0 w 457200"/>
              <a:gd name="connsiteY5" fmla="*/ 266699 h 304800"/>
              <a:gd name="connsiteX0" fmla="*/ 457200 w 457200"/>
              <a:gd name="connsiteY0" fmla="*/ 76200 h 342901"/>
              <a:gd name="connsiteX1" fmla="*/ 457200 w 457200"/>
              <a:gd name="connsiteY1" fmla="*/ 76200 h 342901"/>
              <a:gd name="connsiteX2" fmla="*/ 304800 w 457200"/>
              <a:gd name="connsiteY2" fmla="*/ 0 h 342901"/>
              <a:gd name="connsiteX3" fmla="*/ 152400 w 457200"/>
              <a:gd name="connsiteY3" fmla="*/ 76201 h 342901"/>
              <a:gd name="connsiteX4" fmla="*/ 304800 w 457200"/>
              <a:gd name="connsiteY4" fmla="*/ 304801 h 342901"/>
              <a:gd name="connsiteX5" fmla="*/ 0 w 457200"/>
              <a:gd name="connsiteY5" fmla="*/ 304800 h 34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342901">
                <a:moveTo>
                  <a:pt x="457200" y="76200"/>
                </a:moveTo>
                <a:lnTo>
                  <a:pt x="457200" y="76200"/>
                </a:lnTo>
                <a:lnTo>
                  <a:pt x="304800" y="0"/>
                </a:lnTo>
                <a:cubicBezTo>
                  <a:pt x="254000" y="0"/>
                  <a:pt x="152400" y="25401"/>
                  <a:pt x="152400" y="76201"/>
                </a:cubicBezTo>
                <a:cubicBezTo>
                  <a:pt x="152400" y="127001"/>
                  <a:pt x="330200" y="266701"/>
                  <a:pt x="304800" y="304801"/>
                </a:cubicBezTo>
                <a:cubicBezTo>
                  <a:pt x="279400" y="342901"/>
                  <a:pt x="0" y="304800"/>
                  <a:pt x="0" y="304800"/>
                </a:cubicBezTo>
              </a:path>
            </a:pathLst>
          </a:custGeom>
          <a:ln w="25400">
            <a:solidFill>
              <a:srgbClr val="392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943601" y="4800600"/>
            <a:ext cx="228600" cy="457200"/>
          </a:xfrm>
          <a:custGeom>
            <a:avLst/>
            <a:gdLst>
              <a:gd name="connsiteX0" fmla="*/ 141384 w 229519"/>
              <a:gd name="connsiteY0" fmla="*/ 0 h 363557"/>
              <a:gd name="connsiteX1" fmla="*/ 207485 w 229519"/>
              <a:gd name="connsiteY1" fmla="*/ 110169 h 363557"/>
              <a:gd name="connsiteX2" fmla="*/ 9181 w 229519"/>
              <a:gd name="connsiteY2" fmla="*/ 220338 h 363557"/>
              <a:gd name="connsiteX3" fmla="*/ 152401 w 229519"/>
              <a:gd name="connsiteY3" fmla="*/ 363557 h 36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19" h="363557">
                <a:moveTo>
                  <a:pt x="141384" y="0"/>
                </a:moveTo>
                <a:cubicBezTo>
                  <a:pt x="185451" y="36723"/>
                  <a:pt x="229519" y="73446"/>
                  <a:pt x="207485" y="110169"/>
                </a:cubicBezTo>
                <a:cubicBezTo>
                  <a:pt x="185451" y="146892"/>
                  <a:pt x="18362" y="178107"/>
                  <a:pt x="9181" y="220338"/>
                </a:cubicBezTo>
                <a:cubicBezTo>
                  <a:pt x="0" y="262569"/>
                  <a:pt x="152401" y="363557"/>
                  <a:pt x="152401" y="363557"/>
                </a:cubicBezTo>
              </a:path>
            </a:pathLst>
          </a:custGeom>
          <a:ln w="25400">
            <a:solidFill>
              <a:srgbClr val="392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0873638">
            <a:off x="7924800" y="4495800"/>
            <a:ext cx="304800" cy="381000"/>
          </a:xfrm>
          <a:custGeom>
            <a:avLst/>
            <a:gdLst>
              <a:gd name="connsiteX0" fmla="*/ 141384 w 229519"/>
              <a:gd name="connsiteY0" fmla="*/ 0 h 363557"/>
              <a:gd name="connsiteX1" fmla="*/ 207485 w 229519"/>
              <a:gd name="connsiteY1" fmla="*/ 110169 h 363557"/>
              <a:gd name="connsiteX2" fmla="*/ 9181 w 229519"/>
              <a:gd name="connsiteY2" fmla="*/ 220338 h 363557"/>
              <a:gd name="connsiteX3" fmla="*/ 152401 w 229519"/>
              <a:gd name="connsiteY3" fmla="*/ 363557 h 36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19" h="363557">
                <a:moveTo>
                  <a:pt x="141384" y="0"/>
                </a:moveTo>
                <a:cubicBezTo>
                  <a:pt x="185451" y="36723"/>
                  <a:pt x="229519" y="73446"/>
                  <a:pt x="207485" y="110169"/>
                </a:cubicBezTo>
                <a:cubicBezTo>
                  <a:pt x="185451" y="146892"/>
                  <a:pt x="18362" y="178107"/>
                  <a:pt x="9181" y="220338"/>
                </a:cubicBezTo>
                <a:cubicBezTo>
                  <a:pt x="0" y="262569"/>
                  <a:pt x="152401" y="363557"/>
                  <a:pt x="152401" y="363557"/>
                </a:cubicBezTo>
              </a:path>
            </a:pathLst>
          </a:custGeom>
          <a:ln w="25400">
            <a:solidFill>
              <a:srgbClr val="392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9453741">
            <a:off x="6946020" y="4810454"/>
            <a:ext cx="427296" cy="356040"/>
          </a:xfrm>
          <a:custGeom>
            <a:avLst/>
            <a:gdLst>
              <a:gd name="connsiteX0" fmla="*/ 141384 w 229519"/>
              <a:gd name="connsiteY0" fmla="*/ 0 h 363557"/>
              <a:gd name="connsiteX1" fmla="*/ 207485 w 229519"/>
              <a:gd name="connsiteY1" fmla="*/ 110169 h 363557"/>
              <a:gd name="connsiteX2" fmla="*/ 9181 w 229519"/>
              <a:gd name="connsiteY2" fmla="*/ 220338 h 363557"/>
              <a:gd name="connsiteX3" fmla="*/ 152401 w 229519"/>
              <a:gd name="connsiteY3" fmla="*/ 363557 h 363557"/>
              <a:gd name="connsiteX0" fmla="*/ 0 w 139547"/>
              <a:gd name="connsiteY0" fmla="*/ 0 h 363557"/>
              <a:gd name="connsiteX1" fmla="*/ 66101 w 139547"/>
              <a:gd name="connsiteY1" fmla="*/ 110169 h 363557"/>
              <a:gd name="connsiteX2" fmla="*/ 130366 w 139547"/>
              <a:gd name="connsiteY2" fmla="*/ 261651 h 363557"/>
              <a:gd name="connsiteX3" fmla="*/ 11017 w 139547"/>
              <a:gd name="connsiteY3" fmla="*/ 363557 h 363557"/>
              <a:gd name="connsiteX0" fmla="*/ 0 w 293783"/>
              <a:gd name="connsiteY0" fmla="*/ 0 h 363557"/>
              <a:gd name="connsiteX1" fmla="*/ 282766 w 293783"/>
              <a:gd name="connsiteY1" fmla="*/ 33051 h 363557"/>
              <a:gd name="connsiteX2" fmla="*/ 66101 w 293783"/>
              <a:gd name="connsiteY2" fmla="*/ 110169 h 363557"/>
              <a:gd name="connsiteX3" fmla="*/ 130366 w 293783"/>
              <a:gd name="connsiteY3" fmla="*/ 261651 h 363557"/>
              <a:gd name="connsiteX4" fmla="*/ 11017 w 293783"/>
              <a:gd name="connsiteY4" fmla="*/ 363557 h 363557"/>
              <a:gd name="connsiteX0" fmla="*/ 347949 w 349785"/>
              <a:gd name="connsiteY0" fmla="*/ 164947 h 343053"/>
              <a:gd name="connsiteX1" fmla="*/ 271749 w 349785"/>
              <a:gd name="connsiteY1" fmla="*/ 12547 h 343053"/>
              <a:gd name="connsiteX2" fmla="*/ 55084 w 349785"/>
              <a:gd name="connsiteY2" fmla="*/ 89665 h 343053"/>
              <a:gd name="connsiteX3" fmla="*/ 119349 w 349785"/>
              <a:gd name="connsiteY3" fmla="*/ 241147 h 343053"/>
              <a:gd name="connsiteX4" fmla="*/ 0 w 349785"/>
              <a:gd name="connsiteY4" fmla="*/ 343053 h 343053"/>
              <a:gd name="connsiteX0" fmla="*/ 347949 w 349785"/>
              <a:gd name="connsiteY0" fmla="*/ 100682 h 278788"/>
              <a:gd name="connsiteX1" fmla="*/ 195548 w 349785"/>
              <a:gd name="connsiteY1" fmla="*/ 24482 h 278788"/>
              <a:gd name="connsiteX2" fmla="*/ 55084 w 349785"/>
              <a:gd name="connsiteY2" fmla="*/ 25400 h 278788"/>
              <a:gd name="connsiteX3" fmla="*/ 119349 w 349785"/>
              <a:gd name="connsiteY3" fmla="*/ 176882 h 278788"/>
              <a:gd name="connsiteX4" fmla="*/ 0 w 349785"/>
              <a:gd name="connsiteY4" fmla="*/ 278788 h 278788"/>
              <a:gd name="connsiteX0" fmla="*/ 533401 w 535237"/>
              <a:gd name="connsiteY0" fmla="*/ 100682 h 253081"/>
              <a:gd name="connsiteX1" fmla="*/ 381000 w 535237"/>
              <a:gd name="connsiteY1" fmla="*/ 24482 h 253081"/>
              <a:gd name="connsiteX2" fmla="*/ 240536 w 535237"/>
              <a:gd name="connsiteY2" fmla="*/ 25400 h 253081"/>
              <a:gd name="connsiteX3" fmla="*/ 304801 w 535237"/>
              <a:gd name="connsiteY3" fmla="*/ 176882 h 253081"/>
              <a:gd name="connsiteX4" fmla="*/ 0 w 535237"/>
              <a:gd name="connsiteY4" fmla="*/ 253081 h 253081"/>
              <a:gd name="connsiteX0" fmla="*/ 533401 w 535237"/>
              <a:gd name="connsiteY0" fmla="*/ 113382 h 303729"/>
              <a:gd name="connsiteX1" fmla="*/ 381000 w 535237"/>
              <a:gd name="connsiteY1" fmla="*/ 37182 h 303729"/>
              <a:gd name="connsiteX2" fmla="*/ 240536 w 535237"/>
              <a:gd name="connsiteY2" fmla="*/ 38100 h 303729"/>
              <a:gd name="connsiteX3" fmla="*/ 304800 w 535237"/>
              <a:gd name="connsiteY3" fmla="*/ 265782 h 303729"/>
              <a:gd name="connsiteX4" fmla="*/ 0 w 535237"/>
              <a:gd name="connsiteY4" fmla="*/ 265781 h 303729"/>
              <a:gd name="connsiteX0" fmla="*/ 533401 w 535237"/>
              <a:gd name="connsiteY0" fmla="*/ 114300 h 304800"/>
              <a:gd name="connsiteX1" fmla="*/ 381000 w 535237"/>
              <a:gd name="connsiteY1" fmla="*/ 38100 h 304800"/>
              <a:gd name="connsiteX2" fmla="*/ 152400 w 535237"/>
              <a:gd name="connsiteY2" fmla="*/ 38100 h 304800"/>
              <a:gd name="connsiteX3" fmla="*/ 304800 w 535237"/>
              <a:gd name="connsiteY3" fmla="*/ 266700 h 304800"/>
              <a:gd name="connsiteX4" fmla="*/ 0 w 535237"/>
              <a:gd name="connsiteY4" fmla="*/ 266699 h 304800"/>
              <a:gd name="connsiteX0" fmla="*/ 533401 w 533401"/>
              <a:gd name="connsiteY0" fmla="*/ 114300 h 304800"/>
              <a:gd name="connsiteX1" fmla="*/ 457200 w 533401"/>
              <a:gd name="connsiteY1" fmla="*/ 38099 h 304800"/>
              <a:gd name="connsiteX2" fmla="*/ 381000 w 533401"/>
              <a:gd name="connsiteY2" fmla="*/ 38100 h 304800"/>
              <a:gd name="connsiteX3" fmla="*/ 152400 w 533401"/>
              <a:gd name="connsiteY3" fmla="*/ 38100 h 304800"/>
              <a:gd name="connsiteX4" fmla="*/ 304800 w 533401"/>
              <a:gd name="connsiteY4" fmla="*/ 266700 h 304800"/>
              <a:gd name="connsiteX5" fmla="*/ 0 w 533401"/>
              <a:gd name="connsiteY5" fmla="*/ 266699 h 304800"/>
              <a:gd name="connsiteX0" fmla="*/ 533401 w 533401"/>
              <a:gd name="connsiteY0" fmla="*/ 114300 h 304800"/>
              <a:gd name="connsiteX1" fmla="*/ 457200 w 533401"/>
              <a:gd name="connsiteY1" fmla="*/ 38099 h 304800"/>
              <a:gd name="connsiteX2" fmla="*/ 304800 w 533401"/>
              <a:gd name="connsiteY2" fmla="*/ 38099 h 304800"/>
              <a:gd name="connsiteX3" fmla="*/ 152400 w 533401"/>
              <a:gd name="connsiteY3" fmla="*/ 38100 h 304800"/>
              <a:gd name="connsiteX4" fmla="*/ 304800 w 533401"/>
              <a:gd name="connsiteY4" fmla="*/ 266700 h 304800"/>
              <a:gd name="connsiteX5" fmla="*/ 0 w 533401"/>
              <a:gd name="connsiteY5" fmla="*/ 266699 h 304800"/>
              <a:gd name="connsiteX0" fmla="*/ 457200 w 457200"/>
              <a:gd name="connsiteY0" fmla="*/ 38099 h 304800"/>
              <a:gd name="connsiteX1" fmla="*/ 457200 w 457200"/>
              <a:gd name="connsiteY1" fmla="*/ 38099 h 304800"/>
              <a:gd name="connsiteX2" fmla="*/ 304800 w 457200"/>
              <a:gd name="connsiteY2" fmla="*/ 38099 h 304800"/>
              <a:gd name="connsiteX3" fmla="*/ 152400 w 457200"/>
              <a:gd name="connsiteY3" fmla="*/ 38100 h 304800"/>
              <a:gd name="connsiteX4" fmla="*/ 304800 w 457200"/>
              <a:gd name="connsiteY4" fmla="*/ 266700 h 304800"/>
              <a:gd name="connsiteX5" fmla="*/ 0 w 457200"/>
              <a:gd name="connsiteY5" fmla="*/ 266699 h 304800"/>
              <a:gd name="connsiteX0" fmla="*/ 457200 w 457200"/>
              <a:gd name="connsiteY0" fmla="*/ 76200 h 342901"/>
              <a:gd name="connsiteX1" fmla="*/ 457200 w 457200"/>
              <a:gd name="connsiteY1" fmla="*/ 76200 h 342901"/>
              <a:gd name="connsiteX2" fmla="*/ 304800 w 457200"/>
              <a:gd name="connsiteY2" fmla="*/ 0 h 342901"/>
              <a:gd name="connsiteX3" fmla="*/ 152400 w 457200"/>
              <a:gd name="connsiteY3" fmla="*/ 76201 h 342901"/>
              <a:gd name="connsiteX4" fmla="*/ 304800 w 457200"/>
              <a:gd name="connsiteY4" fmla="*/ 304801 h 342901"/>
              <a:gd name="connsiteX5" fmla="*/ 0 w 457200"/>
              <a:gd name="connsiteY5" fmla="*/ 304800 h 342901"/>
              <a:gd name="connsiteX0" fmla="*/ 457199 w 457199"/>
              <a:gd name="connsiteY0" fmla="*/ 76200 h 349251"/>
              <a:gd name="connsiteX1" fmla="*/ 457199 w 457199"/>
              <a:gd name="connsiteY1" fmla="*/ 76200 h 349251"/>
              <a:gd name="connsiteX2" fmla="*/ 304799 w 457199"/>
              <a:gd name="connsiteY2" fmla="*/ 0 h 349251"/>
              <a:gd name="connsiteX3" fmla="*/ 152399 w 457199"/>
              <a:gd name="connsiteY3" fmla="*/ 76201 h 349251"/>
              <a:gd name="connsiteX4" fmla="*/ 304799 w 457199"/>
              <a:gd name="connsiteY4" fmla="*/ 304801 h 349251"/>
              <a:gd name="connsiteX5" fmla="*/ 0 w 457199"/>
              <a:gd name="connsiteY5" fmla="*/ 342901 h 349251"/>
              <a:gd name="connsiteX0" fmla="*/ 457199 w 457199"/>
              <a:gd name="connsiteY0" fmla="*/ 76200 h 349251"/>
              <a:gd name="connsiteX1" fmla="*/ 304799 w 457199"/>
              <a:gd name="connsiteY1" fmla="*/ 0 h 349251"/>
              <a:gd name="connsiteX2" fmla="*/ 152399 w 457199"/>
              <a:gd name="connsiteY2" fmla="*/ 76201 h 349251"/>
              <a:gd name="connsiteX3" fmla="*/ 304799 w 457199"/>
              <a:gd name="connsiteY3" fmla="*/ 304801 h 349251"/>
              <a:gd name="connsiteX4" fmla="*/ 0 w 457199"/>
              <a:gd name="connsiteY4" fmla="*/ 342901 h 34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199" h="349251">
                <a:moveTo>
                  <a:pt x="457199" y="76200"/>
                </a:moveTo>
                <a:lnTo>
                  <a:pt x="304799" y="0"/>
                </a:lnTo>
                <a:cubicBezTo>
                  <a:pt x="253999" y="0"/>
                  <a:pt x="152399" y="25401"/>
                  <a:pt x="152399" y="76201"/>
                </a:cubicBezTo>
                <a:cubicBezTo>
                  <a:pt x="152399" y="127001"/>
                  <a:pt x="330199" y="260351"/>
                  <a:pt x="304799" y="304801"/>
                </a:cubicBezTo>
                <a:cubicBezTo>
                  <a:pt x="279399" y="349251"/>
                  <a:pt x="0" y="342901"/>
                  <a:pt x="0" y="342901"/>
                </a:cubicBezTo>
              </a:path>
            </a:pathLst>
          </a:custGeom>
          <a:ln w="25400">
            <a:solidFill>
              <a:srgbClr val="392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0800000" flipH="1" flipV="1">
            <a:off x="4991440" y="4994017"/>
            <a:ext cx="1561760" cy="503400"/>
          </a:xfrm>
          <a:prstGeom prst="line">
            <a:avLst/>
          </a:prstGeom>
          <a:ln w="38100">
            <a:solidFill>
              <a:srgbClr val="392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84273" y="4909851"/>
            <a:ext cx="1850127" cy="619724"/>
          </a:xfrm>
          <a:prstGeom prst="line">
            <a:avLst/>
          </a:prstGeom>
          <a:ln w="38100">
            <a:solidFill>
              <a:srgbClr val="392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29400" y="4811617"/>
            <a:ext cx="1850127" cy="619724"/>
          </a:xfrm>
          <a:prstGeom prst="line">
            <a:avLst/>
          </a:prstGeom>
          <a:ln w="38100">
            <a:solidFill>
              <a:srgbClr val="392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H="1" flipV="1">
            <a:off x="4991440" y="4887817"/>
            <a:ext cx="1561760" cy="503400"/>
          </a:xfrm>
          <a:prstGeom prst="line">
            <a:avLst/>
          </a:prstGeom>
          <a:ln w="38100">
            <a:solidFill>
              <a:srgbClr val="392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 flipH="1" flipV="1">
            <a:off x="5029200" y="4953000"/>
            <a:ext cx="1561760" cy="503400"/>
          </a:xfrm>
          <a:prstGeom prst="line">
            <a:avLst/>
          </a:prstGeom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29400" y="4876800"/>
            <a:ext cx="1850127" cy="619724"/>
          </a:xfrm>
          <a:prstGeom prst="line">
            <a:avLst/>
          </a:prstGeom>
          <a:ln w="698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</dc:creator>
  <cp:lastModifiedBy>Wendy</cp:lastModifiedBy>
  <cp:revision>678</cp:revision>
  <dcterms:created xsi:type="dcterms:W3CDTF">2010-09-15T01:59:55Z</dcterms:created>
  <dcterms:modified xsi:type="dcterms:W3CDTF">2010-09-19T19:32:26Z</dcterms:modified>
</cp:coreProperties>
</file>