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7" r:id="rId4"/>
    <p:sldId id="270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76" r:id="rId13"/>
    <p:sldId id="279" r:id="rId14"/>
    <p:sldId id="262" r:id="rId15"/>
    <p:sldId id="261" r:id="rId16"/>
    <p:sldId id="282" r:id="rId17"/>
    <p:sldId id="263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41BC-F53B-4768-8153-2FA96452CC5A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items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would Roentgen's discovery of X-Rays be best described?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Attention to experimental </a:t>
            </a:r>
            <a:r>
              <a:rPr lang="en-US" dirty="0" smtClean="0"/>
              <a:t>procedure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combination of skill, keen observation, and experimental prowess.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invention of electrons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Detailed background and dreamlike vision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Jenner was working on the smallpox vaccine, how long did he conduct observations before he was able to distill his first hypothesis?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began with a hypothesis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few days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 weeks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95600" y="0"/>
            <a:ext cx="32877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9933FF"/>
                </a:solidFill>
              </a:rPr>
              <a:t>What is a stem cell?</a:t>
            </a:r>
          </a:p>
        </p:txBody>
      </p:sp>
      <p:pic>
        <p:nvPicPr>
          <p:cNvPr id="3075" name="Picture 3" descr=" 02_22.jpg                                                      00005892&#10;new_server                     B8CF6061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15988"/>
            <a:ext cx="6096000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19200" y="3048000"/>
            <a:ext cx="7543800" cy="3810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38600" y="1143000"/>
            <a:ext cx="4191000" cy="3200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29000" y="2133600"/>
            <a:ext cx="1143000" cy="2286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95600" y="0"/>
            <a:ext cx="32877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9933FF"/>
                </a:solidFill>
              </a:rPr>
              <a:t>What is a stem cell?</a:t>
            </a:r>
          </a:p>
        </p:txBody>
      </p:sp>
      <p:pic>
        <p:nvPicPr>
          <p:cNvPr id="3075" name="Picture 3" descr=" 02_22.jpg                                                      00005892&#10;new_server                     B8CF6061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15988"/>
            <a:ext cx="6096000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29000" y="2133600"/>
            <a:ext cx="1143000" cy="2286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766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Stem Cells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18500" cy="538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Undifferentiated cells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contain all of our genetic information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defRPr/>
            </a:pPr>
            <a:endParaRPr lang="en-US" sz="2400" b="1" dirty="0">
              <a:solidFill>
                <a:srgbClr val="C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Not just in the umbilical cord</a:t>
            </a:r>
          </a:p>
          <a:p>
            <a:pPr eaLnBrk="0" hangingPunct="0"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directions to build a person (or frog or…).</a:t>
            </a:r>
          </a:p>
          <a:p>
            <a:pPr eaLnBrk="0" hangingPunct="0">
              <a:buFontTx/>
              <a:buChar char="•"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Bone marrow (to make blood)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Testes (to make sperm)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Embryo (first two weeks)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Umbilical cord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Various other areas in body</a:t>
            </a:r>
          </a:p>
        </p:txBody>
      </p:sp>
      <p:pic>
        <p:nvPicPr>
          <p:cNvPr id="5" name="Picture 4" descr="school_student_directions_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05200"/>
            <a:ext cx="10112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Wendy\AppData\Local\Microsoft\Windows\Temporary Internet Files\Content.IE5\L70JZK7F\MP9001851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57200"/>
            <a:ext cx="1368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 02_22.jpg                                                      00005892&#10;new_server                     B8CF6061:"/>
          <p:cNvPicPr>
            <a:picLocks noChangeAspect="1" noChangeArrowheads="1"/>
          </p:cNvPicPr>
          <p:nvPr/>
        </p:nvPicPr>
        <p:blipFill>
          <a:blip r:embed="rId4" cstate="print"/>
          <a:srcRect l="51250" t="17039" r="38750" b="69997"/>
          <a:stretch>
            <a:fillRect/>
          </a:stretch>
        </p:blipFill>
        <p:spPr bwMode="auto">
          <a:xfrm>
            <a:off x="7772400" y="44958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urved Connector 16"/>
          <p:cNvCxnSpPr>
            <a:cxnSpLocks noChangeShapeType="1"/>
          </p:cNvCxnSpPr>
          <p:nvPr/>
        </p:nvCxnSpPr>
        <p:spPr bwMode="auto">
          <a:xfrm rot="10800000">
            <a:off x="7162800" y="4648200"/>
            <a:ext cx="609600" cy="2286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eggs and sperm stem cells?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A. Yes</a:t>
            </a:r>
          </a:p>
          <a:p>
            <a:pPr>
              <a:buNone/>
            </a:pPr>
            <a:r>
              <a:rPr lang="en-US" dirty="0" smtClean="0"/>
              <a:t>B. No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eggs and sperm stem cells?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A. Yes</a:t>
            </a:r>
          </a:p>
          <a:p>
            <a:pPr>
              <a:buNone/>
            </a:pPr>
            <a:r>
              <a:rPr lang="en-US" b="1" dirty="0" smtClean="0"/>
              <a:t>B. No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95600" y="0"/>
            <a:ext cx="32877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9933FF"/>
                </a:solidFill>
              </a:rPr>
              <a:t>What is a stem cell?</a:t>
            </a:r>
          </a:p>
        </p:txBody>
      </p:sp>
      <p:pic>
        <p:nvPicPr>
          <p:cNvPr id="3075" name="Picture 3" descr=" 02_22.jpg                                                      00005892&#10;new_server                     B8CF6061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15988"/>
            <a:ext cx="6096000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19200" y="3048000"/>
            <a:ext cx="7543800" cy="3810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38600" y="1143000"/>
            <a:ext cx="4191000" cy="3200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29000" y="2133600"/>
            <a:ext cx="1143000" cy="2286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Mitosis vs. Meiosis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39999" y="1600200"/>
          <a:ext cx="9225581" cy="3657600"/>
        </p:xfrm>
        <a:graphic>
          <a:graphicData uri="http://schemas.openxmlformats.org/presentationml/2006/ole">
            <p:oleObj spid="_x0000_s1026" name="Document" r:id="rId3" imgW="6462540" imgH="256149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Generalizations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comes to mind?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Categorization vs. Generalization</a:t>
            </a:r>
          </a:p>
          <a:p>
            <a:pPr>
              <a:buNone/>
            </a:pPr>
            <a:endParaRPr lang="en-US" sz="800" dirty="0" smtClean="0"/>
          </a:p>
          <a:p>
            <a:pPr indent="-914400">
              <a:buNone/>
            </a:pPr>
            <a:r>
              <a:rPr lang="en-US" dirty="0" smtClean="0"/>
              <a:t>Biology </a:t>
            </a:r>
          </a:p>
          <a:p>
            <a:pPr lvl="1" indent="-347472"/>
            <a:r>
              <a:rPr lang="en-US" dirty="0" smtClean="0"/>
              <a:t>Species, Genus, Family, Order,….</a:t>
            </a:r>
          </a:p>
          <a:p>
            <a:pPr lvl="1" indent="-347472"/>
            <a:r>
              <a:rPr lang="en-US" dirty="0" smtClean="0"/>
              <a:t>DNA Darwin 1</a:t>
            </a:r>
            <a:r>
              <a:rPr lang="en-US" baseline="30000" dirty="0" smtClean="0"/>
              <a:t>st</a:t>
            </a:r>
            <a:r>
              <a:rPr lang="en-US" dirty="0" smtClean="0"/>
              <a:t> to understand the underlying  	      mechanisms to </a:t>
            </a:r>
            <a:r>
              <a:rPr lang="en-US" dirty="0" smtClean="0"/>
              <a:t>heredity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Lots of work on classifying and understanding where and how different plants and animals lived.</a:t>
            </a:r>
          </a:p>
          <a:p>
            <a:pPr lvl="1"/>
            <a:r>
              <a:rPr lang="en-US" dirty="0" smtClean="0"/>
              <a:t>After Mendel a switch from studying types of organisms to understanding the chemical basis of life.</a:t>
            </a:r>
          </a:p>
          <a:p>
            <a:pPr lvl="1"/>
            <a:r>
              <a:rPr lang="en-US" dirty="0" smtClean="0"/>
              <a:t>Understanding life: “young science” DNA discovered in 1950’s</a:t>
            </a:r>
          </a:p>
          <a:p>
            <a:pPr lvl="1"/>
            <a:r>
              <a:rPr lang="en-US" dirty="0" smtClean="0"/>
              <a:t>Tremendous personal satisfaction helping humans</a:t>
            </a:r>
          </a:p>
          <a:p>
            <a:pPr lvl="1"/>
            <a:r>
              <a:rPr lang="en-US" dirty="0" smtClean="0"/>
              <a:t>Ethical concerns 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Seismologists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Young science: Plate tectonics 1960’s</a:t>
            </a:r>
          </a:p>
          <a:p>
            <a:pPr lvl="1"/>
            <a:r>
              <a:rPr lang="en-US" sz="2400" dirty="0" smtClean="0"/>
              <a:t>Geologic time is extremely hard to envision.  Rocks move 1 inch per year.  We have ~150 years of data on earthquakes.</a:t>
            </a:r>
          </a:p>
          <a:p>
            <a:pPr lvl="1"/>
            <a:r>
              <a:rPr lang="en-US" sz="2400" dirty="0" smtClean="0"/>
              <a:t>Work in the field</a:t>
            </a:r>
          </a:p>
          <a:p>
            <a:pPr lvl="1"/>
            <a:r>
              <a:rPr lang="en-US" sz="2400" dirty="0" smtClean="0"/>
              <a:t>Can only drill 10 miles into earth ~4000 miles deep</a:t>
            </a:r>
          </a:p>
          <a:p>
            <a:pPr lvl="1"/>
            <a:r>
              <a:rPr lang="en-US" sz="2400" dirty="0" smtClean="0"/>
              <a:t>Use sound waves to study the earth. </a:t>
            </a:r>
          </a:p>
          <a:p>
            <a:pPr lvl="1"/>
            <a:r>
              <a:rPr lang="en-US" sz="2400" dirty="0" smtClean="0"/>
              <a:t>Monitor earth’s activity (including nuclear activity)</a:t>
            </a:r>
          </a:p>
          <a:p>
            <a:pPr lvl="1"/>
            <a:endParaRPr lang="en-US" sz="2000" dirty="0" smtClean="0"/>
          </a:p>
        </p:txBody>
      </p:sp>
      <p:pic>
        <p:nvPicPr>
          <p:cNvPr id="2049" name="Picture 1" descr="C:\Users\Wendy\AppData\Local\Microsoft\Windows\Temporary Internet Files\Content.IE5\5Q7VDVDS\MC90043705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0292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Becoming a Scientist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kid can become a scientist?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Becoming a Scientist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10,000 hours of deliberate practice</a:t>
            </a:r>
          </a:p>
          <a:p>
            <a:pPr lvl="1"/>
            <a:r>
              <a:rPr lang="en-US" dirty="0" smtClean="0"/>
              <a:t>Coaching</a:t>
            </a:r>
          </a:p>
          <a:p>
            <a:pPr lvl="1"/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Motivation</a:t>
            </a:r>
          </a:p>
          <a:p>
            <a:r>
              <a:rPr lang="en-US" dirty="0" smtClean="0"/>
              <a:t>Growth Mindset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Derry Pathways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Serendipity and Methodical Work, </a:t>
            </a:r>
            <a:endParaRPr lang="en-US" dirty="0" smtClean="0"/>
          </a:p>
          <a:p>
            <a:r>
              <a:rPr lang="en-US" dirty="0" smtClean="0"/>
              <a:t>Detailed </a:t>
            </a:r>
            <a:r>
              <a:rPr lang="en-US" dirty="0" smtClean="0"/>
              <a:t>Background and Dreamlike Vision, </a:t>
            </a:r>
            <a:endParaRPr lang="en-US" dirty="0" smtClean="0"/>
          </a:p>
          <a:p>
            <a:r>
              <a:rPr lang="en-US" dirty="0" smtClean="0"/>
              <a:t>Idealized </a:t>
            </a:r>
            <a:r>
              <a:rPr lang="en-US" dirty="0" smtClean="0"/>
              <a:t>models and Mathematical Calculations, </a:t>
            </a:r>
            <a:endParaRPr lang="en-US" dirty="0" smtClean="0"/>
          </a:p>
          <a:p>
            <a:r>
              <a:rPr lang="en-US" dirty="0" smtClean="0"/>
              <a:t>Exploration </a:t>
            </a:r>
            <a:r>
              <a:rPr lang="en-US" dirty="0" smtClean="0"/>
              <a:t>and Observation, the </a:t>
            </a:r>
            <a:r>
              <a:rPr lang="en-US" dirty="0" err="1" smtClean="0"/>
              <a:t>Hypothetico</a:t>
            </a:r>
            <a:r>
              <a:rPr lang="en-US" dirty="0" smtClean="0"/>
              <a:t> deductive method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scientist's masterpiece discussed by Derry in Ch 1 is now considered obsolete?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- the work of all 5 is still used to understand nature today.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them are out dated at this time.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Edward Jenner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Alexander von Humboldt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August </a:t>
            </a:r>
            <a:r>
              <a:rPr lang="en-US" dirty="0" err="1" smtClean="0"/>
              <a:t>Kekule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of the routes to discovery discussed by Derry is best described by the well known scientific method.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Exploration and observation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 err="1" smtClean="0"/>
              <a:t>hypothetico</a:t>
            </a:r>
            <a:r>
              <a:rPr lang="en-US" dirty="0" smtClean="0"/>
              <a:t>-deductive method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Idealized models and mathematical calculations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Serendipity and methodical work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Detailed background and dreamlike vision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five routes to discovery </a:t>
            </a:r>
            <a:r>
              <a:rPr lang="en-US" dirty="0" err="1" smtClean="0"/>
              <a:t>emply</a:t>
            </a:r>
            <a:r>
              <a:rPr lang="en-US" dirty="0" smtClean="0"/>
              <a:t> the scientific method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384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Review items</vt:lpstr>
      <vt:lpstr>Generalizations</vt:lpstr>
      <vt:lpstr>Biology</vt:lpstr>
      <vt:lpstr>Seismologists</vt:lpstr>
      <vt:lpstr>Becoming a Scientist</vt:lpstr>
      <vt:lpstr>Becoming a Scientist</vt:lpstr>
      <vt:lpstr>Derry Pathways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Mitosis vs. Meiosis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items</dc:title>
  <dc:creator>Wendy</dc:creator>
  <cp:lastModifiedBy>Wendy</cp:lastModifiedBy>
  <cp:revision>22</cp:revision>
  <dcterms:created xsi:type="dcterms:W3CDTF">2011-09-25T20:04:28Z</dcterms:created>
  <dcterms:modified xsi:type="dcterms:W3CDTF">2016-02-24T02:55:28Z</dcterms:modified>
</cp:coreProperties>
</file>