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70" r:id="rId6"/>
    <p:sldId id="273" r:id="rId7"/>
    <p:sldId id="274" r:id="rId8"/>
    <p:sldId id="275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1BC-F53B-4768-8153-2FA96452CC5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C41BC-F53B-4768-8153-2FA96452CC5A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C82CF-AC24-4130-8975-157BD15EB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items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Science 465 </a:t>
            </a:r>
            <a:r>
              <a:rPr lang="en-US" sz="2400" dirty="0" smtClean="0"/>
              <a:t>- Unit on musical instruments</a:t>
            </a:r>
          </a:p>
          <a:p>
            <a:pPr lvl="1"/>
            <a:r>
              <a:rPr lang="en-US" sz="2400" dirty="0" smtClean="0"/>
              <a:t>Compared and contrasted individual instruments</a:t>
            </a:r>
          </a:p>
          <a:p>
            <a:pPr lvl="1"/>
            <a:r>
              <a:rPr lang="en-US" sz="2400" dirty="0" smtClean="0"/>
              <a:t>Generalized the basics of </a:t>
            </a:r>
            <a:r>
              <a:rPr lang="en-US" sz="2400" b="1" i="1" dirty="0" smtClean="0"/>
              <a:t>why they work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76600" y="228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Stem Cells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185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Cells that contain all of our genetic information – </a:t>
            </a:r>
          </a:p>
          <a:p>
            <a:pPr eaLnBrk="0" hangingPunct="0">
              <a:defRPr/>
            </a:pPr>
            <a:endParaRPr lang="en-US" sz="2000" b="1" dirty="0">
              <a:solidFill>
                <a:srgbClr val="C0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Not just in the umbilical cord</a:t>
            </a:r>
          </a:p>
          <a:p>
            <a:pPr eaLnBrk="0" hangingPunct="0">
              <a:defRPr/>
            </a:pP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complete directions to build a person (or frog or…).</a:t>
            </a:r>
          </a:p>
          <a:p>
            <a:pPr eaLnBrk="0" hangingPunct="0">
              <a:buFontTx/>
              <a:buChar char="•"/>
              <a:defRPr/>
            </a:pP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Bone marrow (to make blood)</a:t>
            </a: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Testes (to make sperm)</a:t>
            </a: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Embryo (first two weeks)</a:t>
            </a: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Umbilical cord</a:t>
            </a: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Various other areas in body</a:t>
            </a:r>
          </a:p>
        </p:txBody>
      </p:sp>
      <p:pic>
        <p:nvPicPr>
          <p:cNvPr id="5" name="Picture 4" descr="school_student_directions_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590800"/>
            <a:ext cx="1011238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Wendy\AppData\Local\Microsoft\Windows\Temporary Internet Files\Content.IE5\L70JZK7F\MP9001851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838200"/>
            <a:ext cx="13684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 descr=" 02_22.jpg                                                      00005892&#10;new_server                     B8CF6061:"/>
          <p:cNvPicPr>
            <a:picLocks noChangeAspect="1" noChangeArrowheads="1"/>
          </p:cNvPicPr>
          <p:nvPr/>
        </p:nvPicPr>
        <p:blipFill>
          <a:blip r:embed="rId4" cstate="print"/>
          <a:srcRect l="51250" t="17039" r="38750" b="69997"/>
          <a:stretch>
            <a:fillRect/>
          </a:stretch>
        </p:blipFill>
        <p:spPr bwMode="auto">
          <a:xfrm>
            <a:off x="7620000" y="3657600"/>
            <a:ext cx="60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Curved Connector 16"/>
          <p:cNvCxnSpPr>
            <a:cxnSpLocks noChangeShapeType="1"/>
          </p:cNvCxnSpPr>
          <p:nvPr/>
        </p:nvCxnSpPr>
        <p:spPr bwMode="auto">
          <a:xfrm rot="10800000">
            <a:off x="7010400" y="3810000"/>
            <a:ext cx="609600" cy="22860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Are eggs and sperm stem cells?</a:t>
            </a:r>
          </a:p>
          <a:p>
            <a:pPr lvl="1"/>
            <a:r>
              <a:rPr lang="en-US" dirty="0" smtClean="0"/>
              <a:t>Another?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95600" y="0"/>
            <a:ext cx="32877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9933FF"/>
                </a:solidFill>
              </a:rPr>
              <a:t>What is a stem cell?</a:t>
            </a:r>
          </a:p>
        </p:txBody>
      </p:sp>
      <p:pic>
        <p:nvPicPr>
          <p:cNvPr id="3075" name="Picture 3" descr=" 02_22.jpg                                                      00005892&#10;new_server                     B8CF6061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15988"/>
            <a:ext cx="6096000" cy="587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19200" y="3048000"/>
            <a:ext cx="7543800" cy="3810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038600" y="1143000"/>
            <a:ext cx="4191000" cy="3200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429000" y="2133600"/>
            <a:ext cx="1143000" cy="2286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Seismologists</a:t>
            </a:r>
          </a:p>
          <a:p>
            <a:pPr lvl="1"/>
            <a:r>
              <a:rPr lang="en-US" sz="2400" dirty="0" smtClean="0"/>
              <a:t>Young science: Plate tectonics 1960’s</a:t>
            </a:r>
          </a:p>
          <a:p>
            <a:pPr lvl="1"/>
            <a:r>
              <a:rPr lang="en-US" sz="2400" dirty="0" smtClean="0"/>
              <a:t>Geologic time is extremely hard to </a:t>
            </a:r>
            <a:r>
              <a:rPr lang="en-US" sz="2400" dirty="0" err="1" smtClean="0"/>
              <a:t>invision</a:t>
            </a:r>
            <a:r>
              <a:rPr lang="en-US" sz="2400" dirty="0" smtClean="0"/>
              <a:t>.  Rocks move 1 inch per year.  We have ~150 years of data on earthquakes.</a:t>
            </a:r>
          </a:p>
          <a:p>
            <a:pPr lvl="1"/>
            <a:r>
              <a:rPr lang="en-US" sz="2400" dirty="0" smtClean="0"/>
              <a:t>Work in the field</a:t>
            </a:r>
          </a:p>
          <a:p>
            <a:pPr lvl="1"/>
            <a:r>
              <a:rPr lang="en-US" sz="2400" dirty="0" smtClean="0"/>
              <a:t>Can only drill 10 miles into earth ~4000 miles deep</a:t>
            </a:r>
          </a:p>
          <a:p>
            <a:pPr lvl="1"/>
            <a:r>
              <a:rPr lang="en-US" sz="2400" dirty="0" smtClean="0"/>
              <a:t>Use sound waves to study the earth. </a:t>
            </a:r>
          </a:p>
          <a:p>
            <a:pPr lvl="1"/>
            <a:r>
              <a:rPr lang="en-US" sz="2400" dirty="0" smtClean="0"/>
              <a:t>Monitor earth’s activity (including nuclear activity)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Mitosis vs. Meiosis</a:t>
            </a:r>
            <a:endParaRPr lang="en-US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39999" y="1600200"/>
          <a:ext cx="9225581" cy="3657600"/>
        </p:xfrm>
        <a:graphic>
          <a:graphicData uri="http://schemas.openxmlformats.org/presentationml/2006/ole">
            <p:oleObj spid="_x0000_s1026" name="Document" r:id="rId3" imgW="6462540" imgH="256149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undergoes mitosis?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Humans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Animals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Plants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&amp; B only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of the above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undergoes meiosis?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Humans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Animals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Plants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&amp; B only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of the above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Biologists</a:t>
            </a:r>
          </a:p>
          <a:p>
            <a:pPr lvl="1"/>
            <a:r>
              <a:rPr lang="en-US" sz="2000" dirty="0" smtClean="0"/>
              <a:t>Lots of work on classifying and understanding where and how different plants and animals lived.</a:t>
            </a:r>
          </a:p>
          <a:p>
            <a:pPr lvl="1"/>
            <a:r>
              <a:rPr lang="en-US" sz="2000" dirty="0" smtClean="0"/>
              <a:t>After Mendel a switch from studying types of organisms to understanding the chemical basis of life.</a:t>
            </a:r>
          </a:p>
          <a:p>
            <a:pPr lvl="1"/>
            <a:r>
              <a:rPr lang="en-US" sz="2000" dirty="0" smtClean="0"/>
              <a:t>Understanding life: “young science” DNA discovered in 1950’s</a:t>
            </a:r>
          </a:p>
          <a:p>
            <a:pPr lvl="1"/>
            <a:r>
              <a:rPr lang="en-US" sz="2000" dirty="0" smtClean="0"/>
              <a:t>Tremendous personal satisfaction helping humans</a:t>
            </a:r>
          </a:p>
          <a:p>
            <a:pPr lvl="1"/>
            <a:r>
              <a:rPr lang="en-US" sz="2000" dirty="0" smtClean="0"/>
              <a:t>Ethical concerns 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243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Office Word Document</vt:lpstr>
      <vt:lpstr>Review items</vt:lpstr>
      <vt:lpstr>Slide 2</vt:lpstr>
      <vt:lpstr>Slide 3</vt:lpstr>
      <vt:lpstr>Slide 4</vt:lpstr>
      <vt:lpstr>Sciences</vt:lpstr>
      <vt:lpstr>Mitosis vs. Meiosis</vt:lpstr>
      <vt:lpstr>Who undergoes mitosis?</vt:lpstr>
      <vt:lpstr>Who undergoes meiosis?</vt:lpstr>
      <vt:lpstr>Sciences</vt:lpstr>
      <vt:lpstr>Sciences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items</dc:title>
  <dc:creator>Wendy</dc:creator>
  <cp:lastModifiedBy>Wendy</cp:lastModifiedBy>
  <cp:revision>18</cp:revision>
  <dcterms:created xsi:type="dcterms:W3CDTF">2011-09-25T20:04:28Z</dcterms:created>
  <dcterms:modified xsi:type="dcterms:W3CDTF">2012-10-02T00:03:34Z</dcterms:modified>
</cp:coreProperties>
</file>